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8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9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0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1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2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388" r:id="rId2"/>
    <p:sldId id="389" r:id="rId3"/>
    <p:sldId id="390" r:id="rId4"/>
    <p:sldId id="408" r:id="rId5"/>
    <p:sldId id="392" r:id="rId6"/>
    <p:sldId id="393" r:id="rId7"/>
    <p:sldId id="395" r:id="rId8"/>
    <p:sldId id="396" r:id="rId9"/>
    <p:sldId id="397" r:id="rId10"/>
    <p:sldId id="409" r:id="rId11"/>
    <p:sldId id="399" r:id="rId12"/>
    <p:sldId id="410" r:id="rId13"/>
    <p:sldId id="411" r:id="rId14"/>
    <p:sldId id="401" r:id="rId15"/>
    <p:sldId id="412" r:id="rId16"/>
    <p:sldId id="403" r:id="rId17"/>
    <p:sldId id="413" r:id="rId18"/>
    <p:sldId id="414" r:id="rId19"/>
    <p:sldId id="404" r:id="rId20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awn Ostrem" initials="DO" lastIdx="8" clrIdx="0">
    <p:extLst>
      <p:ext uri="{19B8F6BF-5375-455C-9EA6-DF929625EA0E}">
        <p15:presenceInfo xmlns:p15="http://schemas.microsoft.com/office/powerpoint/2012/main" userId="S::Dawn_Ostrem@gov.nt.ca::2fb11276-2c4d-4152-b121-96df153ac3b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5167" autoAdjust="0"/>
  </p:normalViewPr>
  <p:slideViewPr>
    <p:cSldViewPr>
      <p:cViewPr varScale="1">
        <p:scale>
          <a:sx n="104" d="100"/>
          <a:sy n="104" d="100"/>
        </p:scale>
        <p:origin x="1428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diagrams/_rels/data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openxmlformats.org/officeDocument/2006/relationships/image" Target="../media/image25.svg"/><Relationship Id="rId2" Type="http://schemas.openxmlformats.org/officeDocument/2006/relationships/image" Target="../media/image15.svg"/><Relationship Id="rId1" Type="http://schemas.openxmlformats.org/officeDocument/2006/relationships/image" Target="../media/image14.png"/><Relationship Id="rId6" Type="http://schemas.openxmlformats.org/officeDocument/2006/relationships/image" Target="../media/image19.sv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0" Type="http://schemas.openxmlformats.org/officeDocument/2006/relationships/image" Target="../media/image23.svg"/><Relationship Id="rId4" Type="http://schemas.openxmlformats.org/officeDocument/2006/relationships/image" Target="../media/image17.svg"/><Relationship Id="rId9" Type="http://schemas.openxmlformats.org/officeDocument/2006/relationships/image" Target="../media/image22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diagrams/_rels/drawing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openxmlformats.org/officeDocument/2006/relationships/image" Target="../media/image25.svg"/><Relationship Id="rId2" Type="http://schemas.openxmlformats.org/officeDocument/2006/relationships/image" Target="../media/image15.svg"/><Relationship Id="rId1" Type="http://schemas.openxmlformats.org/officeDocument/2006/relationships/image" Target="../media/image14.png"/><Relationship Id="rId6" Type="http://schemas.openxmlformats.org/officeDocument/2006/relationships/image" Target="../media/image19.sv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0" Type="http://schemas.openxmlformats.org/officeDocument/2006/relationships/image" Target="../media/image23.svg"/><Relationship Id="rId4" Type="http://schemas.openxmlformats.org/officeDocument/2006/relationships/image" Target="../media/image17.svg"/><Relationship Id="rId9" Type="http://schemas.openxmlformats.org/officeDocument/2006/relationships/image" Target="../media/image2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114CD0A-1D19-4C68-822A-02C3EA238FD6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CD7456A-2AEB-4971-9896-1D5D704DADFB}">
      <dgm:prSet custT="1"/>
      <dgm:spPr/>
      <dgm:t>
        <a:bodyPr/>
        <a:lstStyle/>
        <a:p>
          <a:r>
            <a:rPr lang="en-US" sz="1800" b="1" dirty="0"/>
            <a:t>It is mid-April.</a:t>
          </a:r>
        </a:p>
        <a:p>
          <a:r>
            <a:rPr lang="en-US" sz="1800" b="1" dirty="0"/>
            <a:t>After a very cold winter, an early spring has arrived in the NWT.</a:t>
          </a:r>
        </a:p>
        <a:p>
          <a:r>
            <a:rPr lang="en-US" sz="1800" b="1" dirty="0"/>
            <a:t>Temperatures are unseasonably warm, hitting 15 degrees Celsius.</a:t>
          </a:r>
        </a:p>
      </dgm:t>
    </dgm:pt>
    <dgm:pt modelId="{86CF2114-B0C3-4488-8422-DC905230BCC4}" type="parTrans" cxnId="{53966239-B311-4E06-A288-28F89A5FDD84}">
      <dgm:prSet/>
      <dgm:spPr/>
      <dgm:t>
        <a:bodyPr/>
        <a:lstStyle/>
        <a:p>
          <a:endParaRPr lang="en-US"/>
        </a:p>
      </dgm:t>
    </dgm:pt>
    <dgm:pt modelId="{EF169E60-F5B1-4E6E-B874-0EF348B34CE3}" type="sibTrans" cxnId="{53966239-B311-4E06-A288-28F89A5FDD84}">
      <dgm:prSet/>
      <dgm:spPr/>
      <dgm:t>
        <a:bodyPr/>
        <a:lstStyle/>
        <a:p>
          <a:endParaRPr lang="en-US"/>
        </a:p>
      </dgm:t>
    </dgm:pt>
    <dgm:pt modelId="{8DA350B4-88F2-4479-AF17-AD51D1970B1D}">
      <dgm:prSet/>
      <dgm:spPr/>
      <dgm:t>
        <a:bodyPr/>
        <a:lstStyle/>
        <a:p>
          <a:r>
            <a:rPr lang="en-US" b="1" dirty="0"/>
            <a:t>There was an above average amount of snowfall recorded throughout the NWT this past winter.</a:t>
          </a:r>
        </a:p>
      </dgm:t>
    </dgm:pt>
    <dgm:pt modelId="{FDC1DCA2-6620-40C3-A25B-A9B8AB83B28A}" type="parTrans" cxnId="{54AA520B-9CA2-4CC3-A90F-C0DE93024ED7}">
      <dgm:prSet/>
      <dgm:spPr/>
      <dgm:t>
        <a:bodyPr/>
        <a:lstStyle/>
        <a:p>
          <a:endParaRPr lang="en-US"/>
        </a:p>
      </dgm:t>
    </dgm:pt>
    <dgm:pt modelId="{77E39223-E747-47DF-A42A-C947DB2B7163}" type="sibTrans" cxnId="{54AA520B-9CA2-4CC3-A90F-C0DE93024ED7}">
      <dgm:prSet/>
      <dgm:spPr/>
      <dgm:t>
        <a:bodyPr/>
        <a:lstStyle/>
        <a:p>
          <a:endParaRPr lang="en-US"/>
        </a:p>
      </dgm:t>
    </dgm:pt>
    <dgm:pt modelId="{247EA184-0302-4D94-A15B-D0E247056970}">
      <dgm:prSet/>
      <dgm:spPr/>
      <dgm:t>
        <a:bodyPr/>
        <a:lstStyle/>
        <a:p>
          <a:r>
            <a:rPr lang="en-US" b="1" dirty="0"/>
            <a:t>Residents have been enjoying the warm weather.</a:t>
          </a:r>
        </a:p>
        <a:p>
          <a:r>
            <a:rPr lang="en-US" b="1" dirty="0"/>
            <a:t>They have not been paying close attention rapid melting of ice and snow.</a:t>
          </a:r>
        </a:p>
      </dgm:t>
    </dgm:pt>
    <dgm:pt modelId="{40BC0DD3-8805-4D95-9D8A-6AE6931B5A41}" type="parTrans" cxnId="{5094CFEF-9F3C-4C2F-898C-A38E11C3B0C8}">
      <dgm:prSet/>
      <dgm:spPr/>
      <dgm:t>
        <a:bodyPr/>
        <a:lstStyle/>
        <a:p>
          <a:endParaRPr lang="en-US"/>
        </a:p>
      </dgm:t>
    </dgm:pt>
    <dgm:pt modelId="{AC295E9E-592F-4817-8CF8-89648DF6406F}" type="sibTrans" cxnId="{5094CFEF-9F3C-4C2F-898C-A38E11C3B0C8}">
      <dgm:prSet/>
      <dgm:spPr/>
      <dgm:t>
        <a:bodyPr/>
        <a:lstStyle/>
        <a:p>
          <a:endParaRPr lang="en-US"/>
        </a:p>
      </dgm:t>
    </dgm:pt>
    <dgm:pt modelId="{77FE2FDF-A8C3-41E7-83EA-2D3DE9A6ECEE}" type="pres">
      <dgm:prSet presAssocID="{F114CD0A-1D19-4C68-822A-02C3EA238FD6}" presName="root" presStyleCnt="0">
        <dgm:presLayoutVars>
          <dgm:dir/>
          <dgm:resizeHandles val="exact"/>
        </dgm:presLayoutVars>
      </dgm:prSet>
      <dgm:spPr/>
    </dgm:pt>
    <dgm:pt modelId="{884FE53C-B7CB-4C9E-86BC-AEA68F29F29E}" type="pres">
      <dgm:prSet presAssocID="{4CD7456A-2AEB-4971-9896-1D5D704DADFB}" presName="compNode" presStyleCnt="0"/>
      <dgm:spPr/>
    </dgm:pt>
    <dgm:pt modelId="{C57A4417-B3ED-490A-B192-64D4D39C8351}" type="pres">
      <dgm:prSet presAssocID="{4CD7456A-2AEB-4971-9896-1D5D704DADFB}" presName="bgRect" presStyleLbl="bgShp" presStyleIdx="0" presStyleCnt="3"/>
      <dgm:spPr/>
    </dgm:pt>
    <dgm:pt modelId="{8E94B1B0-A55A-43A0-81AC-70FF330A26BC}" type="pres">
      <dgm:prSet presAssocID="{4CD7456A-2AEB-4971-9896-1D5D704DADFB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hermometer"/>
        </a:ext>
      </dgm:extLst>
    </dgm:pt>
    <dgm:pt modelId="{7BF175DF-EA28-4AB3-8544-FF35FE87A6A6}" type="pres">
      <dgm:prSet presAssocID="{4CD7456A-2AEB-4971-9896-1D5D704DADFB}" presName="spaceRect" presStyleCnt="0"/>
      <dgm:spPr/>
    </dgm:pt>
    <dgm:pt modelId="{84C8FF96-B019-446B-84B2-C61BA1D5977B}" type="pres">
      <dgm:prSet presAssocID="{4CD7456A-2AEB-4971-9896-1D5D704DADFB}" presName="parTx" presStyleLbl="revTx" presStyleIdx="0" presStyleCnt="3">
        <dgm:presLayoutVars>
          <dgm:chMax val="0"/>
          <dgm:chPref val="0"/>
        </dgm:presLayoutVars>
      </dgm:prSet>
      <dgm:spPr/>
    </dgm:pt>
    <dgm:pt modelId="{4A12B8A8-4833-41DC-80C4-ED76EFE74D83}" type="pres">
      <dgm:prSet presAssocID="{EF169E60-F5B1-4E6E-B874-0EF348B34CE3}" presName="sibTrans" presStyleCnt="0"/>
      <dgm:spPr/>
    </dgm:pt>
    <dgm:pt modelId="{305BE8AB-9202-4351-97A7-B40EB709E822}" type="pres">
      <dgm:prSet presAssocID="{8DA350B4-88F2-4479-AF17-AD51D1970B1D}" presName="compNode" presStyleCnt="0"/>
      <dgm:spPr/>
    </dgm:pt>
    <dgm:pt modelId="{2371FBDC-C961-4E30-AD46-B93BAAE3590C}" type="pres">
      <dgm:prSet presAssocID="{8DA350B4-88F2-4479-AF17-AD51D1970B1D}" presName="bgRect" presStyleLbl="bgShp" presStyleIdx="1" presStyleCnt="3"/>
      <dgm:spPr/>
    </dgm:pt>
    <dgm:pt modelId="{C69A307F-A1AC-4DDE-94E1-A3B645218681}" type="pres">
      <dgm:prSet presAssocID="{8DA350B4-88F2-4479-AF17-AD51D1970B1D}" presName="iconRect" presStyleLbl="node1" presStyleIdx="1" presStyleCnt="3"/>
      <dgm:spPr>
        <a:blipFill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now"/>
        </a:ext>
      </dgm:extLst>
    </dgm:pt>
    <dgm:pt modelId="{0AD979F2-05CE-409C-915E-ABF450D743CE}" type="pres">
      <dgm:prSet presAssocID="{8DA350B4-88F2-4479-AF17-AD51D1970B1D}" presName="spaceRect" presStyleCnt="0"/>
      <dgm:spPr/>
    </dgm:pt>
    <dgm:pt modelId="{3CD2B321-BCCC-4467-B984-69404F2F2249}" type="pres">
      <dgm:prSet presAssocID="{8DA350B4-88F2-4479-AF17-AD51D1970B1D}" presName="parTx" presStyleLbl="revTx" presStyleIdx="1" presStyleCnt="3">
        <dgm:presLayoutVars>
          <dgm:chMax val="0"/>
          <dgm:chPref val="0"/>
        </dgm:presLayoutVars>
      </dgm:prSet>
      <dgm:spPr/>
    </dgm:pt>
    <dgm:pt modelId="{14EFAB86-2A28-43C6-B1A7-047C1126BD2F}" type="pres">
      <dgm:prSet presAssocID="{77E39223-E747-47DF-A42A-C947DB2B7163}" presName="sibTrans" presStyleCnt="0"/>
      <dgm:spPr/>
    </dgm:pt>
    <dgm:pt modelId="{C007C253-5712-4A7A-887D-472AA870CC1B}" type="pres">
      <dgm:prSet presAssocID="{247EA184-0302-4D94-A15B-D0E247056970}" presName="compNode" presStyleCnt="0"/>
      <dgm:spPr/>
    </dgm:pt>
    <dgm:pt modelId="{4FAE52B4-1D88-409C-89DA-5A040412FDBD}" type="pres">
      <dgm:prSet presAssocID="{247EA184-0302-4D94-A15B-D0E247056970}" presName="bgRect" presStyleLbl="bgShp" presStyleIdx="2" presStyleCnt="3"/>
      <dgm:spPr/>
    </dgm:pt>
    <dgm:pt modelId="{778C21C7-5A88-48D3-B50C-26CB537FBAF3}" type="pres">
      <dgm:prSet presAssocID="{247EA184-0302-4D94-A15B-D0E247056970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im (Smaller Sun) with solid fill"/>
        </a:ext>
      </dgm:extLst>
    </dgm:pt>
    <dgm:pt modelId="{266A30DD-3815-4497-8327-6260FBD2F3A3}" type="pres">
      <dgm:prSet presAssocID="{247EA184-0302-4D94-A15B-D0E247056970}" presName="spaceRect" presStyleCnt="0"/>
      <dgm:spPr/>
    </dgm:pt>
    <dgm:pt modelId="{8D408DC3-2235-4C1A-9A24-FDC99A7B57C6}" type="pres">
      <dgm:prSet presAssocID="{247EA184-0302-4D94-A15B-D0E247056970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54AA520B-9CA2-4CC3-A90F-C0DE93024ED7}" srcId="{F114CD0A-1D19-4C68-822A-02C3EA238FD6}" destId="{8DA350B4-88F2-4479-AF17-AD51D1970B1D}" srcOrd="1" destOrd="0" parTransId="{FDC1DCA2-6620-40C3-A25B-A9B8AB83B28A}" sibTransId="{77E39223-E747-47DF-A42A-C947DB2B7163}"/>
    <dgm:cxn modelId="{53966239-B311-4E06-A288-28F89A5FDD84}" srcId="{F114CD0A-1D19-4C68-822A-02C3EA238FD6}" destId="{4CD7456A-2AEB-4971-9896-1D5D704DADFB}" srcOrd="0" destOrd="0" parTransId="{86CF2114-B0C3-4488-8422-DC905230BCC4}" sibTransId="{EF169E60-F5B1-4E6E-B874-0EF348B34CE3}"/>
    <dgm:cxn modelId="{A911B975-4591-42A1-8919-083F536C43D4}" type="presOf" srcId="{8DA350B4-88F2-4479-AF17-AD51D1970B1D}" destId="{3CD2B321-BCCC-4467-B984-69404F2F2249}" srcOrd="0" destOrd="0" presId="urn:microsoft.com/office/officeart/2018/2/layout/IconVerticalSolidList"/>
    <dgm:cxn modelId="{427D1D81-84B6-4CD6-AA2A-8D93F73FB233}" type="presOf" srcId="{4CD7456A-2AEB-4971-9896-1D5D704DADFB}" destId="{84C8FF96-B019-446B-84B2-C61BA1D5977B}" srcOrd="0" destOrd="0" presId="urn:microsoft.com/office/officeart/2018/2/layout/IconVerticalSolidList"/>
    <dgm:cxn modelId="{D7E58899-CF1B-4985-9B9E-0400CADEB78A}" type="presOf" srcId="{F114CD0A-1D19-4C68-822A-02C3EA238FD6}" destId="{77FE2FDF-A8C3-41E7-83EA-2D3DE9A6ECEE}" srcOrd="0" destOrd="0" presId="urn:microsoft.com/office/officeart/2018/2/layout/IconVerticalSolidList"/>
    <dgm:cxn modelId="{3671A79A-E0AD-4081-9037-D4968D99E378}" type="presOf" srcId="{247EA184-0302-4D94-A15B-D0E247056970}" destId="{8D408DC3-2235-4C1A-9A24-FDC99A7B57C6}" srcOrd="0" destOrd="0" presId="urn:microsoft.com/office/officeart/2018/2/layout/IconVerticalSolidList"/>
    <dgm:cxn modelId="{5094CFEF-9F3C-4C2F-898C-A38E11C3B0C8}" srcId="{F114CD0A-1D19-4C68-822A-02C3EA238FD6}" destId="{247EA184-0302-4D94-A15B-D0E247056970}" srcOrd="2" destOrd="0" parTransId="{40BC0DD3-8805-4D95-9D8A-6AE6931B5A41}" sibTransId="{AC295E9E-592F-4817-8CF8-89648DF6406F}"/>
    <dgm:cxn modelId="{B71F218B-4C3B-40B5-A135-1E8BB49748FD}" type="presParOf" srcId="{77FE2FDF-A8C3-41E7-83EA-2D3DE9A6ECEE}" destId="{884FE53C-B7CB-4C9E-86BC-AEA68F29F29E}" srcOrd="0" destOrd="0" presId="urn:microsoft.com/office/officeart/2018/2/layout/IconVerticalSolidList"/>
    <dgm:cxn modelId="{B29871B6-7B8F-4B0F-8BC6-3CBAA6120366}" type="presParOf" srcId="{884FE53C-B7CB-4C9E-86BC-AEA68F29F29E}" destId="{C57A4417-B3ED-490A-B192-64D4D39C8351}" srcOrd="0" destOrd="0" presId="urn:microsoft.com/office/officeart/2018/2/layout/IconVerticalSolidList"/>
    <dgm:cxn modelId="{A7087B42-F8F5-4D66-B1C9-3C116E3FC39B}" type="presParOf" srcId="{884FE53C-B7CB-4C9E-86BC-AEA68F29F29E}" destId="{8E94B1B0-A55A-43A0-81AC-70FF330A26BC}" srcOrd="1" destOrd="0" presId="urn:microsoft.com/office/officeart/2018/2/layout/IconVerticalSolidList"/>
    <dgm:cxn modelId="{3D1FA1AF-47C9-4527-9D7F-ECA49061F8FF}" type="presParOf" srcId="{884FE53C-B7CB-4C9E-86BC-AEA68F29F29E}" destId="{7BF175DF-EA28-4AB3-8544-FF35FE87A6A6}" srcOrd="2" destOrd="0" presId="urn:microsoft.com/office/officeart/2018/2/layout/IconVerticalSolidList"/>
    <dgm:cxn modelId="{D1179E68-EF68-4681-83DD-F380F8F5B668}" type="presParOf" srcId="{884FE53C-B7CB-4C9E-86BC-AEA68F29F29E}" destId="{84C8FF96-B019-446B-84B2-C61BA1D5977B}" srcOrd="3" destOrd="0" presId="urn:microsoft.com/office/officeart/2018/2/layout/IconVerticalSolidList"/>
    <dgm:cxn modelId="{C92D4433-7794-4219-ADD9-840596845987}" type="presParOf" srcId="{77FE2FDF-A8C3-41E7-83EA-2D3DE9A6ECEE}" destId="{4A12B8A8-4833-41DC-80C4-ED76EFE74D83}" srcOrd="1" destOrd="0" presId="urn:microsoft.com/office/officeart/2018/2/layout/IconVerticalSolidList"/>
    <dgm:cxn modelId="{6511211D-9A71-4E55-B678-64CF6ECAC3D5}" type="presParOf" srcId="{77FE2FDF-A8C3-41E7-83EA-2D3DE9A6ECEE}" destId="{305BE8AB-9202-4351-97A7-B40EB709E822}" srcOrd="2" destOrd="0" presId="urn:microsoft.com/office/officeart/2018/2/layout/IconVerticalSolidList"/>
    <dgm:cxn modelId="{38D94FEC-F5D0-4724-A524-7B0BAAD0E8EF}" type="presParOf" srcId="{305BE8AB-9202-4351-97A7-B40EB709E822}" destId="{2371FBDC-C961-4E30-AD46-B93BAAE3590C}" srcOrd="0" destOrd="0" presId="urn:microsoft.com/office/officeart/2018/2/layout/IconVerticalSolidList"/>
    <dgm:cxn modelId="{B18C5CF7-E356-41A0-903C-639117AF73C3}" type="presParOf" srcId="{305BE8AB-9202-4351-97A7-B40EB709E822}" destId="{C69A307F-A1AC-4DDE-94E1-A3B645218681}" srcOrd="1" destOrd="0" presId="urn:microsoft.com/office/officeart/2018/2/layout/IconVerticalSolidList"/>
    <dgm:cxn modelId="{A4DAE39D-0FDA-4F92-A9A9-0174B28213C4}" type="presParOf" srcId="{305BE8AB-9202-4351-97A7-B40EB709E822}" destId="{0AD979F2-05CE-409C-915E-ABF450D743CE}" srcOrd="2" destOrd="0" presId="urn:microsoft.com/office/officeart/2018/2/layout/IconVerticalSolidList"/>
    <dgm:cxn modelId="{5EA01FE4-C448-45E2-8D04-B7F953F9AEC2}" type="presParOf" srcId="{305BE8AB-9202-4351-97A7-B40EB709E822}" destId="{3CD2B321-BCCC-4467-B984-69404F2F2249}" srcOrd="3" destOrd="0" presId="urn:microsoft.com/office/officeart/2018/2/layout/IconVerticalSolidList"/>
    <dgm:cxn modelId="{5D9D2FF5-38DF-4EC7-82AC-6A8AF1F03652}" type="presParOf" srcId="{77FE2FDF-A8C3-41E7-83EA-2D3DE9A6ECEE}" destId="{14EFAB86-2A28-43C6-B1A7-047C1126BD2F}" srcOrd="3" destOrd="0" presId="urn:microsoft.com/office/officeart/2018/2/layout/IconVerticalSolidList"/>
    <dgm:cxn modelId="{1466AE36-ABC6-4516-AD18-CB5743D12E5E}" type="presParOf" srcId="{77FE2FDF-A8C3-41E7-83EA-2D3DE9A6ECEE}" destId="{C007C253-5712-4A7A-887D-472AA870CC1B}" srcOrd="4" destOrd="0" presId="urn:microsoft.com/office/officeart/2018/2/layout/IconVerticalSolidList"/>
    <dgm:cxn modelId="{02A93215-47B3-4CE4-9F8B-1F161F361DAC}" type="presParOf" srcId="{C007C253-5712-4A7A-887D-472AA870CC1B}" destId="{4FAE52B4-1D88-409C-89DA-5A040412FDBD}" srcOrd="0" destOrd="0" presId="urn:microsoft.com/office/officeart/2018/2/layout/IconVerticalSolidList"/>
    <dgm:cxn modelId="{932EA398-E2CB-47F7-98FD-C9B899D12D5E}" type="presParOf" srcId="{C007C253-5712-4A7A-887D-472AA870CC1B}" destId="{778C21C7-5A88-48D3-B50C-26CB537FBAF3}" srcOrd="1" destOrd="0" presId="urn:microsoft.com/office/officeart/2018/2/layout/IconVerticalSolidList"/>
    <dgm:cxn modelId="{FFAC7603-D3F1-4BF7-8DE7-E97D887AB43B}" type="presParOf" srcId="{C007C253-5712-4A7A-887D-472AA870CC1B}" destId="{266A30DD-3815-4497-8327-6260FBD2F3A3}" srcOrd="2" destOrd="0" presId="urn:microsoft.com/office/officeart/2018/2/layout/IconVerticalSolidList"/>
    <dgm:cxn modelId="{BE660CE1-9AA7-4C3D-AAE6-75258B6F3ACA}" type="presParOf" srcId="{C007C253-5712-4A7A-887D-472AA870CC1B}" destId="{8D408DC3-2235-4C1A-9A24-FDC99A7B57C6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8EDC597-D98A-4C20-80A1-BC96669AE0B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69BDAC6-8720-4801-9C52-CA3F7FED7C8A}">
      <dgm:prSet/>
      <dgm:spPr/>
      <dgm:t>
        <a:bodyPr/>
        <a:lstStyle/>
        <a:p>
          <a:r>
            <a:rPr lang="en-US" dirty="0"/>
            <a:t>How will your community monitor the flood risk?  </a:t>
          </a:r>
        </a:p>
        <a:p>
          <a:r>
            <a:rPr lang="en-US" dirty="0"/>
            <a:t>Is there a flood watch?</a:t>
          </a:r>
        </a:p>
      </dgm:t>
    </dgm:pt>
    <dgm:pt modelId="{325FEF70-97B5-4AF5-A5A9-8ABFEC45CEF4}" type="parTrans" cxnId="{53210ECE-785A-4064-B06A-6769E8DE2B19}">
      <dgm:prSet/>
      <dgm:spPr/>
      <dgm:t>
        <a:bodyPr/>
        <a:lstStyle/>
        <a:p>
          <a:endParaRPr lang="en-US"/>
        </a:p>
      </dgm:t>
    </dgm:pt>
    <dgm:pt modelId="{234C4979-0065-40D1-92A1-26DCB7CFD8FC}" type="sibTrans" cxnId="{53210ECE-785A-4064-B06A-6769E8DE2B19}">
      <dgm:prSet/>
      <dgm:spPr/>
      <dgm:t>
        <a:bodyPr/>
        <a:lstStyle/>
        <a:p>
          <a:endParaRPr lang="en-US"/>
        </a:p>
      </dgm:t>
    </dgm:pt>
    <dgm:pt modelId="{E741EE1C-CE87-4B19-9DCC-23F7FBD1CCA3}">
      <dgm:prSet/>
      <dgm:spPr/>
      <dgm:t>
        <a:bodyPr/>
        <a:lstStyle/>
        <a:p>
          <a:r>
            <a:rPr lang="en-US" dirty="0"/>
            <a:t>How will the Local EMO decrease risk of environmental contamination? </a:t>
          </a:r>
        </a:p>
        <a:p>
          <a:r>
            <a:rPr lang="en-US" dirty="0"/>
            <a:t>When? </a:t>
          </a:r>
        </a:p>
      </dgm:t>
    </dgm:pt>
    <dgm:pt modelId="{C96ED1FD-2B11-416F-AB60-993ED557AB0A}" type="parTrans" cxnId="{FFD1F07B-8110-466F-B1BC-A796253A5C83}">
      <dgm:prSet/>
      <dgm:spPr/>
      <dgm:t>
        <a:bodyPr/>
        <a:lstStyle/>
        <a:p>
          <a:endParaRPr lang="en-US"/>
        </a:p>
      </dgm:t>
    </dgm:pt>
    <dgm:pt modelId="{20AAB956-D35A-4787-9F37-ADDF0EF8EE56}" type="sibTrans" cxnId="{FFD1F07B-8110-466F-B1BC-A796253A5C83}">
      <dgm:prSet/>
      <dgm:spPr/>
      <dgm:t>
        <a:bodyPr/>
        <a:lstStyle/>
        <a:p>
          <a:endParaRPr lang="en-US"/>
        </a:p>
      </dgm:t>
    </dgm:pt>
    <dgm:pt modelId="{60811421-69F3-400C-BE65-417055838A96}" type="pres">
      <dgm:prSet presAssocID="{48EDC597-D98A-4C20-80A1-BC96669AE0B8}" presName="linear" presStyleCnt="0">
        <dgm:presLayoutVars>
          <dgm:animLvl val="lvl"/>
          <dgm:resizeHandles val="exact"/>
        </dgm:presLayoutVars>
      </dgm:prSet>
      <dgm:spPr/>
    </dgm:pt>
    <dgm:pt modelId="{FCF47765-8B86-4516-BAA5-2CDD32907768}" type="pres">
      <dgm:prSet presAssocID="{069BDAC6-8720-4801-9C52-CA3F7FED7C8A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C1E7EDC2-92D4-42C2-BDDE-FE00D7D431A9}" type="pres">
      <dgm:prSet presAssocID="{234C4979-0065-40D1-92A1-26DCB7CFD8FC}" presName="spacer" presStyleCnt="0"/>
      <dgm:spPr/>
    </dgm:pt>
    <dgm:pt modelId="{5FBB5A9B-C365-46B3-A8D5-718C52191154}" type="pres">
      <dgm:prSet presAssocID="{E741EE1C-CE87-4B19-9DCC-23F7FBD1CCA3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FFD1F07B-8110-466F-B1BC-A796253A5C83}" srcId="{48EDC597-D98A-4C20-80A1-BC96669AE0B8}" destId="{E741EE1C-CE87-4B19-9DCC-23F7FBD1CCA3}" srcOrd="1" destOrd="0" parTransId="{C96ED1FD-2B11-416F-AB60-993ED557AB0A}" sibTransId="{20AAB956-D35A-4787-9F37-ADDF0EF8EE56}"/>
    <dgm:cxn modelId="{26A43DAD-3B39-42B1-885C-ED55BB4A5323}" type="presOf" srcId="{E741EE1C-CE87-4B19-9DCC-23F7FBD1CCA3}" destId="{5FBB5A9B-C365-46B3-A8D5-718C52191154}" srcOrd="0" destOrd="0" presId="urn:microsoft.com/office/officeart/2005/8/layout/vList2"/>
    <dgm:cxn modelId="{DFBC6CC7-14D1-4E76-A6D4-A08FF22FDF45}" type="presOf" srcId="{48EDC597-D98A-4C20-80A1-BC96669AE0B8}" destId="{60811421-69F3-400C-BE65-417055838A96}" srcOrd="0" destOrd="0" presId="urn:microsoft.com/office/officeart/2005/8/layout/vList2"/>
    <dgm:cxn modelId="{53210ECE-785A-4064-B06A-6769E8DE2B19}" srcId="{48EDC597-D98A-4C20-80A1-BC96669AE0B8}" destId="{069BDAC6-8720-4801-9C52-CA3F7FED7C8A}" srcOrd="0" destOrd="0" parTransId="{325FEF70-97B5-4AF5-A5A9-8ABFEC45CEF4}" sibTransId="{234C4979-0065-40D1-92A1-26DCB7CFD8FC}"/>
    <dgm:cxn modelId="{315F4DF4-4EE7-4262-B4EE-50050D220D68}" type="presOf" srcId="{069BDAC6-8720-4801-9C52-CA3F7FED7C8A}" destId="{FCF47765-8B86-4516-BAA5-2CDD32907768}" srcOrd="0" destOrd="0" presId="urn:microsoft.com/office/officeart/2005/8/layout/vList2"/>
    <dgm:cxn modelId="{9E6A0487-9B5C-4AC7-A5A7-BD82CD53C0B0}" type="presParOf" srcId="{60811421-69F3-400C-BE65-417055838A96}" destId="{FCF47765-8B86-4516-BAA5-2CDD32907768}" srcOrd="0" destOrd="0" presId="urn:microsoft.com/office/officeart/2005/8/layout/vList2"/>
    <dgm:cxn modelId="{A15C8CA2-3D7A-4156-BF4F-E40DC35054C3}" type="presParOf" srcId="{60811421-69F3-400C-BE65-417055838A96}" destId="{C1E7EDC2-92D4-42C2-BDDE-FE00D7D431A9}" srcOrd="1" destOrd="0" presId="urn:microsoft.com/office/officeart/2005/8/layout/vList2"/>
    <dgm:cxn modelId="{89A3B083-D4AD-4ED3-BAB3-95F3B1CE06EF}" type="presParOf" srcId="{60811421-69F3-400C-BE65-417055838A96}" destId="{5FBB5A9B-C365-46B3-A8D5-718C52191154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8EDC597-D98A-4C20-80A1-BC96669AE0B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69BDAC6-8720-4801-9C52-CA3F7FED7C8A}">
      <dgm:prSet/>
      <dgm:spPr/>
      <dgm:t>
        <a:bodyPr/>
        <a:lstStyle/>
        <a:p>
          <a:r>
            <a:rPr lang="en-US" b="0" i="0" baseline="0" dirty="0"/>
            <a:t>How will your LEMO respond to this information? </a:t>
          </a:r>
        </a:p>
        <a:p>
          <a:r>
            <a:rPr lang="en-US" b="0" i="0" baseline="0" dirty="0"/>
            <a:t>Does it have a formal plan(s) for response? </a:t>
          </a:r>
          <a:endParaRPr lang="en-US" dirty="0"/>
        </a:p>
      </dgm:t>
    </dgm:pt>
    <dgm:pt modelId="{325FEF70-97B5-4AF5-A5A9-8ABFEC45CEF4}" type="parTrans" cxnId="{53210ECE-785A-4064-B06A-6769E8DE2B19}">
      <dgm:prSet/>
      <dgm:spPr/>
      <dgm:t>
        <a:bodyPr/>
        <a:lstStyle/>
        <a:p>
          <a:endParaRPr lang="en-US"/>
        </a:p>
      </dgm:t>
    </dgm:pt>
    <dgm:pt modelId="{234C4979-0065-40D1-92A1-26DCB7CFD8FC}" type="sibTrans" cxnId="{53210ECE-785A-4064-B06A-6769E8DE2B19}">
      <dgm:prSet/>
      <dgm:spPr/>
      <dgm:t>
        <a:bodyPr/>
        <a:lstStyle/>
        <a:p>
          <a:endParaRPr lang="en-US"/>
        </a:p>
      </dgm:t>
    </dgm:pt>
    <dgm:pt modelId="{E741EE1C-CE87-4B19-9DCC-23F7FBD1CCA3}">
      <dgm:prSet/>
      <dgm:spPr/>
      <dgm:t>
        <a:bodyPr/>
        <a:lstStyle/>
        <a:p>
          <a:r>
            <a:rPr lang="en-US" b="0" i="0" baseline="0" dirty="0"/>
            <a:t>What agencies/organizations/personnel should be notified? </a:t>
          </a:r>
        </a:p>
        <a:p>
          <a:r>
            <a:rPr lang="en-US" b="0" i="0" baseline="0" dirty="0"/>
            <a:t>If personnel are unavailable, whom do you contact? </a:t>
          </a:r>
          <a:endParaRPr lang="en-US" dirty="0"/>
        </a:p>
      </dgm:t>
    </dgm:pt>
    <dgm:pt modelId="{C96ED1FD-2B11-416F-AB60-993ED557AB0A}" type="parTrans" cxnId="{FFD1F07B-8110-466F-B1BC-A796253A5C83}">
      <dgm:prSet/>
      <dgm:spPr/>
      <dgm:t>
        <a:bodyPr/>
        <a:lstStyle/>
        <a:p>
          <a:endParaRPr lang="en-US"/>
        </a:p>
      </dgm:t>
    </dgm:pt>
    <dgm:pt modelId="{20AAB956-D35A-4787-9F37-ADDF0EF8EE56}" type="sibTrans" cxnId="{FFD1F07B-8110-466F-B1BC-A796253A5C83}">
      <dgm:prSet/>
      <dgm:spPr/>
      <dgm:t>
        <a:bodyPr/>
        <a:lstStyle/>
        <a:p>
          <a:endParaRPr lang="en-US"/>
        </a:p>
      </dgm:t>
    </dgm:pt>
    <dgm:pt modelId="{5B762682-50FB-4ED4-8F5B-0FC089B1BE03}">
      <dgm:prSet/>
      <dgm:spPr/>
      <dgm:t>
        <a:bodyPr/>
        <a:lstStyle/>
        <a:p>
          <a:r>
            <a:rPr lang="en-US" b="0" i="0" baseline="0" dirty="0"/>
            <a:t>Anyone else you need to notify or coordinate with right now? </a:t>
          </a:r>
          <a:endParaRPr lang="en-US" dirty="0"/>
        </a:p>
      </dgm:t>
    </dgm:pt>
    <dgm:pt modelId="{8F81E607-03CC-410A-A986-2D61F5D87F95}" type="parTrans" cxnId="{07146210-2636-4CB6-ACC8-A903D6391560}">
      <dgm:prSet/>
      <dgm:spPr/>
      <dgm:t>
        <a:bodyPr/>
        <a:lstStyle/>
        <a:p>
          <a:endParaRPr lang="en-US"/>
        </a:p>
      </dgm:t>
    </dgm:pt>
    <dgm:pt modelId="{EC9ABDB8-A2D2-4432-B02E-D10C8A5A8C56}" type="sibTrans" cxnId="{07146210-2636-4CB6-ACC8-A903D6391560}">
      <dgm:prSet/>
      <dgm:spPr/>
      <dgm:t>
        <a:bodyPr/>
        <a:lstStyle/>
        <a:p>
          <a:endParaRPr lang="en-US"/>
        </a:p>
      </dgm:t>
    </dgm:pt>
    <dgm:pt modelId="{0A79ECB1-747B-47D1-914C-DA5485F13D52}">
      <dgm:prSet/>
      <dgm:spPr/>
      <dgm:t>
        <a:bodyPr/>
        <a:lstStyle/>
        <a:p>
          <a:r>
            <a:rPr lang="en-US" b="0" i="0" baseline="0" dirty="0"/>
            <a:t>What impact does this situation have on local government’s day-to-day operations? </a:t>
          </a:r>
        </a:p>
        <a:p>
          <a:r>
            <a:rPr lang="en-US" b="0" i="0" baseline="0" dirty="0"/>
            <a:t>What adjustments need to be to accommodate the impact? </a:t>
          </a:r>
          <a:endParaRPr lang="en-US" dirty="0"/>
        </a:p>
      </dgm:t>
    </dgm:pt>
    <dgm:pt modelId="{B7544937-DB0B-4BF1-95BC-DE890DCA8788}" type="parTrans" cxnId="{0D8C80F2-EF00-4F56-BF17-5141E5AC7842}">
      <dgm:prSet/>
      <dgm:spPr/>
      <dgm:t>
        <a:bodyPr/>
        <a:lstStyle/>
        <a:p>
          <a:endParaRPr lang="en-US"/>
        </a:p>
      </dgm:t>
    </dgm:pt>
    <dgm:pt modelId="{45A6E643-0241-444B-9BDA-88DE2AFC57D3}" type="sibTrans" cxnId="{0D8C80F2-EF00-4F56-BF17-5141E5AC7842}">
      <dgm:prSet/>
      <dgm:spPr/>
      <dgm:t>
        <a:bodyPr/>
        <a:lstStyle/>
        <a:p>
          <a:endParaRPr lang="en-US"/>
        </a:p>
      </dgm:t>
    </dgm:pt>
    <dgm:pt modelId="{F0626B4C-4710-419E-91B7-5E1CD5B23B2D}">
      <dgm:prSet/>
      <dgm:spPr/>
      <dgm:t>
        <a:bodyPr/>
        <a:lstStyle/>
        <a:p>
          <a:r>
            <a:rPr lang="en-US"/>
            <a:t>What are the LEMO activities/responsibilities?</a:t>
          </a:r>
        </a:p>
      </dgm:t>
    </dgm:pt>
    <dgm:pt modelId="{C8E421D7-D560-4AD0-9BB4-C5DE9B8612F9}" type="parTrans" cxnId="{68EA6241-9333-4579-A78E-D33A109A5E1E}">
      <dgm:prSet/>
      <dgm:spPr/>
      <dgm:t>
        <a:bodyPr/>
        <a:lstStyle/>
        <a:p>
          <a:endParaRPr lang="en-US"/>
        </a:p>
      </dgm:t>
    </dgm:pt>
    <dgm:pt modelId="{EC8A3AE8-D162-4E5B-8F41-79B35EFB032A}" type="sibTrans" cxnId="{68EA6241-9333-4579-A78E-D33A109A5E1E}">
      <dgm:prSet/>
      <dgm:spPr/>
      <dgm:t>
        <a:bodyPr/>
        <a:lstStyle/>
        <a:p>
          <a:endParaRPr lang="en-US"/>
        </a:p>
      </dgm:t>
    </dgm:pt>
    <dgm:pt modelId="{60811421-69F3-400C-BE65-417055838A96}" type="pres">
      <dgm:prSet presAssocID="{48EDC597-D98A-4C20-80A1-BC96669AE0B8}" presName="linear" presStyleCnt="0">
        <dgm:presLayoutVars>
          <dgm:animLvl val="lvl"/>
          <dgm:resizeHandles val="exact"/>
        </dgm:presLayoutVars>
      </dgm:prSet>
      <dgm:spPr/>
    </dgm:pt>
    <dgm:pt modelId="{FCF47765-8B86-4516-BAA5-2CDD32907768}" type="pres">
      <dgm:prSet presAssocID="{069BDAC6-8720-4801-9C52-CA3F7FED7C8A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C1E7EDC2-92D4-42C2-BDDE-FE00D7D431A9}" type="pres">
      <dgm:prSet presAssocID="{234C4979-0065-40D1-92A1-26DCB7CFD8FC}" presName="spacer" presStyleCnt="0"/>
      <dgm:spPr/>
    </dgm:pt>
    <dgm:pt modelId="{5FBB5A9B-C365-46B3-A8D5-718C52191154}" type="pres">
      <dgm:prSet presAssocID="{E741EE1C-CE87-4B19-9DCC-23F7FBD1CCA3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88C821EB-2CEF-4029-8D58-EEBECAE1E8FA}" type="pres">
      <dgm:prSet presAssocID="{20AAB956-D35A-4787-9F37-ADDF0EF8EE56}" presName="spacer" presStyleCnt="0"/>
      <dgm:spPr/>
    </dgm:pt>
    <dgm:pt modelId="{D4FDE36C-B254-4C85-ACFF-323A0A41A298}" type="pres">
      <dgm:prSet presAssocID="{5B762682-50FB-4ED4-8F5B-0FC089B1BE03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A9EC491C-D502-4B5A-B870-36E33EA1BAF3}" type="pres">
      <dgm:prSet presAssocID="{EC9ABDB8-A2D2-4432-B02E-D10C8A5A8C56}" presName="spacer" presStyleCnt="0"/>
      <dgm:spPr/>
    </dgm:pt>
    <dgm:pt modelId="{DD32A742-4B1F-4EDC-A36D-35FFF21B4BD7}" type="pres">
      <dgm:prSet presAssocID="{0A79ECB1-747B-47D1-914C-DA5485F13D52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42AC5125-B4F2-4EA9-93EC-41E771786EC2}" type="pres">
      <dgm:prSet presAssocID="{45A6E643-0241-444B-9BDA-88DE2AFC57D3}" presName="spacer" presStyleCnt="0"/>
      <dgm:spPr/>
    </dgm:pt>
    <dgm:pt modelId="{CEE71E55-5E43-4FA4-B234-DBFCB5E118AB}" type="pres">
      <dgm:prSet presAssocID="{F0626B4C-4710-419E-91B7-5E1CD5B23B2D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07146210-2636-4CB6-ACC8-A903D6391560}" srcId="{48EDC597-D98A-4C20-80A1-BC96669AE0B8}" destId="{5B762682-50FB-4ED4-8F5B-0FC089B1BE03}" srcOrd="2" destOrd="0" parTransId="{8F81E607-03CC-410A-A986-2D61F5D87F95}" sibTransId="{EC9ABDB8-A2D2-4432-B02E-D10C8A5A8C56}"/>
    <dgm:cxn modelId="{68EA6241-9333-4579-A78E-D33A109A5E1E}" srcId="{48EDC597-D98A-4C20-80A1-BC96669AE0B8}" destId="{F0626B4C-4710-419E-91B7-5E1CD5B23B2D}" srcOrd="4" destOrd="0" parTransId="{C8E421D7-D560-4AD0-9BB4-C5DE9B8612F9}" sibTransId="{EC8A3AE8-D162-4E5B-8F41-79B35EFB032A}"/>
    <dgm:cxn modelId="{5F0C9B55-5EB9-49BB-A162-64D83803B7CF}" type="presOf" srcId="{5B762682-50FB-4ED4-8F5B-0FC089B1BE03}" destId="{D4FDE36C-B254-4C85-ACFF-323A0A41A298}" srcOrd="0" destOrd="0" presId="urn:microsoft.com/office/officeart/2005/8/layout/vList2"/>
    <dgm:cxn modelId="{FFD1F07B-8110-466F-B1BC-A796253A5C83}" srcId="{48EDC597-D98A-4C20-80A1-BC96669AE0B8}" destId="{E741EE1C-CE87-4B19-9DCC-23F7FBD1CCA3}" srcOrd="1" destOrd="0" parTransId="{C96ED1FD-2B11-416F-AB60-993ED557AB0A}" sibTransId="{20AAB956-D35A-4787-9F37-ADDF0EF8EE56}"/>
    <dgm:cxn modelId="{17591486-1410-4ED2-B80B-62AC1E8B1E3C}" type="presOf" srcId="{0A79ECB1-747B-47D1-914C-DA5485F13D52}" destId="{DD32A742-4B1F-4EDC-A36D-35FFF21B4BD7}" srcOrd="0" destOrd="0" presId="urn:microsoft.com/office/officeart/2005/8/layout/vList2"/>
    <dgm:cxn modelId="{26A43DAD-3B39-42B1-885C-ED55BB4A5323}" type="presOf" srcId="{E741EE1C-CE87-4B19-9DCC-23F7FBD1CCA3}" destId="{5FBB5A9B-C365-46B3-A8D5-718C52191154}" srcOrd="0" destOrd="0" presId="urn:microsoft.com/office/officeart/2005/8/layout/vList2"/>
    <dgm:cxn modelId="{520124C4-64A3-425D-A185-EF183A667FA2}" type="presOf" srcId="{F0626B4C-4710-419E-91B7-5E1CD5B23B2D}" destId="{CEE71E55-5E43-4FA4-B234-DBFCB5E118AB}" srcOrd="0" destOrd="0" presId="urn:microsoft.com/office/officeart/2005/8/layout/vList2"/>
    <dgm:cxn modelId="{DFBC6CC7-14D1-4E76-A6D4-A08FF22FDF45}" type="presOf" srcId="{48EDC597-D98A-4C20-80A1-BC96669AE0B8}" destId="{60811421-69F3-400C-BE65-417055838A96}" srcOrd="0" destOrd="0" presId="urn:microsoft.com/office/officeart/2005/8/layout/vList2"/>
    <dgm:cxn modelId="{53210ECE-785A-4064-B06A-6769E8DE2B19}" srcId="{48EDC597-D98A-4C20-80A1-BC96669AE0B8}" destId="{069BDAC6-8720-4801-9C52-CA3F7FED7C8A}" srcOrd="0" destOrd="0" parTransId="{325FEF70-97B5-4AF5-A5A9-8ABFEC45CEF4}" sibTransId="{234C4979-0065-40D1-92A1-26DCB7CFD8FC}"/>
    <dgm:cxn modelId="{0D8C80F2-EF00-4F56-BF17-5141E5AC7842}" srcId="{48EDC597-D98A-4C20-80A1-BC96669AE0B8}" destId="{0A79ECB1-747B-47D1-914C-DA5485F13D52}" srcOrd="3" destOrd="0" parTransId="{B7544937-DB0B-4BF1-95BC-DE890DCA8788}" sibTransId="{45A6E643-0241-444B-9BDA-88DE2AFC57D3}"/>
    <dgm:cxn modelId="{315F4DF4-4EE7-4262-B4EE-50050D220D68}" type="presOf" srcId="{069BDAC6-8720-4801-9C52-CA3F7FED7C8A}" destId="{FCF47765-8B86-4516-BAA5-2CDD32907768}" srcOrd="0" destOrd="0" presId="urn:microsoft.com/office/officeart/2005/8/layout/vList2"/>
    <dgm:cxn modelId="{9E6A0487-9B5C-4AC7-A5A7-BD82CD53C0B0}" type="presParOf" srcId="{60811421-69F3-400C-BE65-417055838A96}" destId="{FCF47765-8B86-4516-BAA5-2CDD32907768}" srcOrd="0" destOrd="0" presId="urn:microsoft.com/office/officeart/2005/8/layout/vList2"/>
    <dgm:cxn modelId="{A15C8CA2-3D7A-4156-BF4F-E40DC35054C3}" type="presParOf" srcId="{60811421-69F3-400C-BE65-417055838A96}" destId="{C1E7EDC2-92D4-42C2-BDDE-FE00D7D431A9}" srcOrd="1" destOrd="0" presId="urn:microsoft.com/office/officeart/2005/8/layout/vList2"/>
    <dgm:cxn modelId="{89A3B083-D4AD-4ED3-BAB3-95F3B1CE06EF}" type="presParOf" srcId="{60811421-69F3-400C-BE65-417055838A96}" destId="{5FBB5A9B-C365-46B3-A8D5-718C52191154}" srcOrd="2" destOrd="0" presId="urn:microsoft.com/office/officeart/2005/8/layout/vList2"/>
    <dgm:cxn modelId="{740BB77D-D056-4C46-8586-114866168C8B}" type="presParOf" srcId="{60811421-69F3-400C-BE65-417055838A96}" destId="{88C821EB-2CEF-4029-8D58-EEBECAE1E8FA}" srcOrd="3" destOrd="0" presId="urn:microsoft.com/office/officeart/2005/8/layout/vList2"/>
    <dgm:cxn modelId="{1AFC07B6-F1EF-424F-A451-59F659635E13}" type="presParOf" srcId="{60811421-69F3-400C-BE65-417055838A96}" destId="{D4FDE36C-B254-4C85-ACFF-323A0A41A298}" srcOrd="4" destOrd="0" presId="urn:microsoft.com/office/officeart/2005/8/layout/vList2"/>
    <dgm:cxn modelId="{A7DD795A-4FAA-49BA-BAB1-73EE3ABF6644}" type="presParOf" srcId="{60811421-69F3-400C-BE65-417055838A96}" destId="{A9EC491C-D502-4B5A-B870-36E33EA1BAF3}" srcOrd="5" destOrd="0" presId="urn:microsoft.com/office/officeart/2005/8/layout/vList2"/>
    <dgm:cxn modelId="{31E89DA3-5D58-4A9F-A543-3B19F142522A}" type="presParOf" srcId="{60811421-69F3-400C-BE65-417055838A96}" destId="{DD32A742-4B1F-4EDC-A36D-35FFF21B4BD7}" srcOrd="6" destOrd="0" presId="urn:microsoft.com/office/officeart/2005/8/layout/vList2"/>
    <dgm:cxn modelId="{B7B0ACF6-4CA1-41B8-8E3C-6E18B27F906F}" type="presParOf" srcId="{60811421-69F3-400C-BE65-417055838A96}" destId="{42AC5125-B4F2-4EA9-93EC-41E771786EC2}" srcOrd="7" destOrd="0" presId="urn:microsoft.com/office/officeart/2005/8/layout/vList2"/>
    <dgm:cxn modelId="{D4AA4BB2-D2CB-404E-AC7C-94D2ACEA1BC3}" type="presParOf" srcId="{60811421-69F3-400C-BE65-417055838A96}" destId="{CEE71E55-5E43-4FA4-B234-DBFCB5E118AB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8EDC597-D98A-4C20-80A1-BC96669AE0B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69BDAC6-8720-4801-9C52-CA3F7FED7C8A}">
      <dgm:prSet/>
      <dgm:spPr/>
      <dgm:t>
        <a:bodyPr/>
        <a:lstStyle/>
        <a:p>
          <a:r>
            <a:rPr lang="en-US" b="0" i="0" baseline="0" dirty="0"/>
            <a:t>How does this information impact your community? </a:t>
          </a:r>
        </a:p>
        <a:p>
          <a:r>
            <a:rPr lang="en-US" b="0" i="0" baseline="0" dirty="0"/>
            <a:t>What changes would you make to the initial decisions/response? </a:t>
          </a:r>
          <a:endParaRPr lang="en-US" dirty="0"/>
        </a:p>
      </dgm:t>
    </dgm:pt>
    <dgm:pt modelId="{325FEF70-97B5-4AF5-A5A9-8ABFEC45CEF4}" type="parTrans" cxnId="{53210ECE-785A-4064-B06A-6769E8DE2B19}">
      <dgm:prSet/>
      <dgm:spPr/>
      <dgm:t>
        <a:bodyPr/>
        <a:lstStyle/>
        <a:p>
          <a:endParaRPr lang="en-US"/>
        </a:p>
      </dgm:t>
    </dgm:pt>
    <dgm:pt modelId="{234C4979-0065-40D1-92A1-26DCB7CFD8FC}" type="sibTrans" cxnId="{53210ECE-785A-4064-B06A-6769E8DE2B19}">
      <dgm:prSet/>
      <dgm:spPr/>
      <dgm:t>
        <a:bodyPr/>
        <a:lstStyle/>
        <a:p>
          <a:endParaRPr lang="en-US"/>
        </a:p>
      </dgm:t>
    </dgm:pt>
    <dgm:pt modelId="{E741EE1C-CE87-4B19-9DCC-23F7FBD1CCA3}">
      <dgm:prSet/>
      <dgm:spPr/>
      <dgm:t>
        <a:bodyPr/>
        <a:lstStyle/>
        <a:p>
          <a:r>
            <a:rPr lang="en-US" b="0" i="0" baseline="0" dirty="0"/>
            <a:t>What agencies/organizations/personnel should be notified now? </a:t>
          </a:r>
        </a:p>
        <a:p>
          <a:r>
            <a:rPr lang="en-US" b="0" i="1" baseline="0" dirty="0"/>
            <a:t>Consider local, regional, and territorial agencies. </a:t>
          </a:r>
          <a:endParaRPr lang="en-US" i="1" dirty="0"/>
        </a:p>
      </dgm:t>
    </dgm:pt>
    <dgm:pt modelId="{C96ED1FD-2B11-416F-AB60-993ED557AB0A}" type="parTrans" cxnId="{FFD1F07B-8110-466F-B1BC-A796253A5C83}">
      <dgm:prSet/>
      <dgm:spPr/>
      <dgm:t>
        <a:bodyPr/>
        <a:lstStyle/>
        <a:p>
          <a:endParaRPr lang="en-US"/>
        </a:p>
      </dgm:t>
    </dgm:pt>
    <dgm:pt modelId="{20AAB956-D35A-4787-9F37-ADDF0EF8EE56}" type="sibTrans" cxnId="{FFD1F07B-8110-466F-B1BC-A796253A5C83}">
      <dgm:prSet/>
      <dgm:spPr/>
      <dgm:t>
        <a:bodyPr/>
        <a:lstStyle/>
        <a:p>
          <a:endParaRPr lang="en-US"/>
        </a:p>
      </dgm:t>
    </dgm:pt>
    <dgm:pt modelId="{5B762682-50FB-4ED4-8F5B-0FC089B1BE03}">
      <dgm:prSet/>
      <dgm:spPr/>
      <dgm:t>
        <a:bodyPr/>
        <a:lstStyle/>
        <a:p>
          <a:r>
            <a:rPr lang="en-US" b="0" i="0" baseline="0" dirty="0"/>
            <a:t>What impact do you anticipate this incident may have on the hospital and drinking water? </a:t>
          </a:r>
          <a:endParaRPr lang="en-US" dirty="0"/>
        </a:p>
      </dgm:t>
    </dgm:pt>
    <dgm:pt modelId="{8F81E607-03CC-410A-A986-2D61F5D87F95}" type="parTrans" cxnId="{07146210-2636-4CB6-ACC8-A903D6391560}">
      <dgm:prSet/>
      <dgm:spPr/>
      <dgm:t>
        <a:bodyPr/>
        <a:lstStyle/>
        <a:p>
          <a:endParaRPr lang="en-US"/>
        </a:p>
      </dgm:t>
    </dgm:pt>
    <dgm:pt modelId="{EC9ABDB8-A2D2-4432-B02E-D10C8A5A8C56}" type="sibTrans" cxnId="{07146210-2636-4CB6-ACC8-A903D6391560}">
      <dgm:prSet/>
      <dgm:spPr/>
      <dgm:t>
        <a:bodyPr/>
        <a:lstStyle/>
        <a:p>
          <a:endParaRPr lang="en-US"/>
        </a:p>
      </dgm:t>
    </dgm:pt>
    <dgm:pt modelId="{0A79ECB1-747B-47D1-914C-DA5485F13D52}">
      <dgm:prSet/>
      <dgm:spPr/>
      <dgm:t>
        <a:bodyPr/>
        <a:lstStyle/>
        <a:p>
          <a:r>
            <a:rPr lang="en-US" b="0" i="0" baseline="0" dirty="0"/>
            <a:t>What public messaging would need to take place at this point? </a:t>
          </a:r>
          <a:endParaRPr lang="en-US" dirty="0"/>
        </a:p>
      </dgm:t>
    </dgm:pt>
    <dgm:pt modelId="{B7544937-DB0B-4BF1-95BC-DE890DCA8788}" type="parTrans" cxnId="{0D8C80F2-EF00-4F56-BF17-5141E5AC7842}">
      <dgm:prSet/>
      <dgm:spPr/>
      <dgm:t>
        <a:bodyPr/>
        <a:lstStyle/>
        <a:p>
          <a:endParaRPr lang="en-US"/>
        </a:p>
      </dgm:t>
    </dgm:pt>
    <dgm:pt modelId="{45A6E643-0241-444B-9BDA-88DE2AFC57D3}" type="sibTrans" cxnId="{0D8C80F2-EF00-4F56-BF17-5141E5AC7842}">
      <dgm:prSet/>
      <dgm:spPr/>
      <dgm:t>
        <a:bodyPr/>
        <a:lstStyle/>
        <a:p>
          <a:endParaRPr lang="en-US"/>
        </a:p>
      </dgm:t>
    </dgm:pt>
    <dgm:pt modelId="{F0626B4C-4710-419E-91B7-5E1CD5B23B2D}">
      <dgm:prSet/>
      <dgm:spPr/>
      <dgm:t>
        <a:bodyPr/>
        <a:lstStyle/>
        <a:p>
          <a:r>
            <a:rPr lang="en-US" dirty="0"/>
            <a:t>What are the LEMO activities/responsibilities?</a:t>
          </a:r>
        </a:p>
      </dgm:t>
    </dgm:pt>
    <dgm:pt modelId="{C8E421D7-D560-4AD0-9BB4-C5DE9B8612F9}" type="parTrans" cxnId="{68EA6241-9333-4579-A78E-D33A109A5E1E}">
      <dgm:prSet/>
      <dgm:spPr/>
      <dgm:t>
        <a:bodyPr/>
        <a:lstStyle/>
        <a:p>
          <a:endParaRPr lang="en-US"/>
        </a:p>
      </dgm:t>
    </dgm:pt>
    <dgm:pt modelId="{EC8A3AE8-D162-4E5B-8F41-79B35EFB032A}" type="sibTrans" cxnId="{68EA6241-9333-4579-A78E-D33A109A5E1E}">
      <dgm:prSet/>
      <dgm:spPr/>
      <dgm:t>
        <a:bodyPr/>
        <a:lstStyle/>
        <a:p>
          <a:endParaRPr lang="en-US"/>
        </a:p>
      </dgm:t>
    </dgm:pt>
    <dgm:pt modelId="{60811421-69F3-400C-BE65-417055838A96}" type="pres">
      <dgm:prSet presAssocID="{48EDC597-D98A-4C20-80A1-BC96669AE0B8}" presName="linear" presStyleCnt="0">
        <dgm:presLayoutVars>
          <dgm:animLvl val="lvl"/>
          <dgm:resizeHandles val="exact"/>
        </dgm:presLayoutVars>
      </dgm:prSet>
      <dgm:spPr/>
    </dgm:pt>
    <dgm:pt modelId="{FCF47765-8B86-4516-BAA5-2CDD32907768}" type="pres">
      <dgm:prSet presAssocID="{069BDAC6-8720-4801-9C52-CA3F7FED7C8A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C1E7EDC2-92D4-42C2-BDDE-FE00D7D431A9}" type="pres">
      <dgm:prSet presAssocID="{234C4979-0065-40D1-92A1-26DCB7CFD8FC}" presName="spacer" presStyleCnt="0"/>
      <dgm:spPr/>
    </dgm:pt>
    <dgm:pt modelId="{5FBB5A9B-C365-46B3-A8D5-718C52191154}" type="pres">
      <dgm:prSet presAssocID="{E741EE1C-CE87-4B19-9DCC-23F7FBD1CCA3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88C821EB-2CEF-4029-8D58-EEBECAE1E8FA}" type="pres">
      <dgm:prSet presAssocID="{20AAB956-D35A-4787-9F37-ADDF0EF8EE56}" presName="spacer" presStyleCnt="0"/>
      <dgm:spPr/>
    </dgm:pt>
    <dgm:pt modelId="{D4FDE36C-B254-4C85-ACFF-323A0A41A298}" type="pres">
      <dgm:prSet presAssocID="{5B762682-50FB-4ED4-8F5B-0FC089B1BE03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A9EC491C-D502-4B5A-B870-36E33EA1BAF3}" type="pres">
      <dgm:prSet presAssocID="{EC9ABDB8-A2D2-4432-B02E-D10C8A5A8C56}" presName="spacer" presStyleCnt="0"/>
      <dgm:spPr/>
    </dgm:pt>
    <dgm:pt modelId="{DD32A742-4B1F-4EDC-A36D-35FFF21B4BD7}" type="pres">
      <dgm:prSet presAssocID="{0A79ECB1-747B-47D1-914C-DA5485F13D52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42AC5125-B4F2-4EA9-93EC-41E771786EC2}" type="pres">
      <dgm:prSet presAssocID="{45A6E643-0241-444B-9BDA-88DE2AFC57D3}" presName="spacer" presStyleCnt="0"/>
      <dgm:spPr/>
    </dgm:pt>
    <dgm:pt modelId="{CEE71E55-5E43-4FA4-B234-DBFCB5E118AB}" type="pres">
      <dgm:prSet presAssocID="{F0626B4C-4710-419E-91B7-5E1CD5B23B2D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07146210-2636-4CB6-ACC8-A903D6391560}" srcId="{48EDC597-D98A-4C20-80A1-BC96669AE0B8}" destId="{5B762682-50FB-4ED4-8F5B-0FC089B1BE03}" srcOrd="2" destOrd="0" parTransId="{8F81E607-03CC-410A-A986-2D61F5D87F95}" sibTransId="{EC9ABDB8-A2D2-4432-B02E-D10C8A5A8C56}"/>
    <dgm:cxn modelId="{68EA6241-9333-4579-A78E-D33A109A5E1E}" srcId="{48EDC597-D98A-4C20-80A1-BC96669AE0B8}" destId="{F0626B4C-4710-419E-91B7-5E1CD5B23B2D}" srcOrd="4" destOrd="0" parTransId="{C8E421D7-D560-4AD0-9BB4-C5DE9B8612F9}" sibTransId="{EC8A3AE8-D162-4E5B-8F41-79B35EFB032A}"/>
    <dgm:cxn modelId="{5F0C9B55-5EB9-49BB-A162-64D83803B7CF}" type="presOf" srcId="{5B762682-50FB-4ED4-8F5B-0FC089B1BE03}" destId="{D4FDE36C-B254-4C85-ACFF-323A0A41A298}" srcOrd="0" destOrd="0" presId="urn:microsoft.com/office/officeart/2005/8/layout/vList2"/>
    <dgm:cxn modelId="{FFD1F07B-8110-466F-B1BC-A796253A5C83}" srcId="{48EDC597-D98A-4C20-80A1-BC96669AE0B8}" destId="{E741EE1C-CE87-4B19-9DCC-23F7FBD1CCA3}" srcOrd="1" destOrd="0" parTransId="{C96ED1FD-2B11-416F-AB60-993ED557AB0A}" sibTransId="{20AAB956-D35A-4787-9F37-ADDF0EF8EE56}"/>
    <dgm:cxn modelId="{17591486-1410-4ED2-B80B-62AC1E8B1E3C}" type="presOf" srcId="{0A79ECB1-747B-47D1-914C-DA5485F13D52}" destId="{DD32A742-4B1F-4EDC-A36D-35FFF21B4BD7}" srcOrd="0" destOrd="0" presId="urn:microsoft.com/office/officeart/2005/8/layout/vList2"/>
    <dgm:cxn modelId="{26A43DAD-3B39-42B1-885C-ED55BB4A5323}" type="presOf" srcId="{E741EE1C-CE87-4B19-9DCC-23F7FBD1CCA3}" destId="{5FBB5A9B-C365-46B3-A8D5-718C52191154}" srcOrd="0" destOrd="0" presId="urn:microsoft.com/office/officeart/2005/8/layout/vList2"/>
    <dgm:cxn modelId="{520124C4-64A3-425D-A185-EF183A667FA2}" type="presOf" srcId="{F0626B4C-4710-419E-91B7-5E1CD5B23B2D}" destId="{CEE71E55-5E43-4FA4-B234-DBFCB5E118AB}" srcOrd="0" destOrd="0" presId="urn:microsoft.com/office/officeart/2005/8/layout/vList2"/>
    <dgm:cxn modelId="{DFBC6CC7-14D1-4E76-A6D4-A08FF22FDF45}" type="presOf" srcId="{48EDC597-D98A-4C20-80A1-BC96669AE0B8}" destId="{60811421-69F3-400C-BE65-417055838A96}" srcOrd="0" destOrd="0" presId="urn:microsoft.com/office/officeart/2005/8/layout/vList2"/>
    <dgm:cxn modelId="{53210ECE-785A-4064-B06A-6769E8DE2B19}" srcId="{48EDC597-D98A-4C20-80A1-BC96669AE0B8}" destId="{069BDAC6-8720-4801-9C52-CA3F7FED7C8A}" srcOrd="0" destOrd="0" parTransId="{325FEF70-97B5-4AF5-A5A9-8ABFEC45CEF4}" sibTransId="{234C4979-0065-40D1-92A1-26DCB7CFD8FC}"/>
    <dgm:cxn modelId="{0D8C80F2-EF00-4F56-BF17-5141E5AC7842}" srcId="{48EDC597-D98A-4C20-80A1-BC96669AE0B8}" destId="{0A79ECB1-747B-47D1-914C-DA5485F13D52}" srcOrd="3" destOrd="0" parTransId="{B7544937-DB0B-4BF1-95BC-DE890DCA8788}" sibTransId="{45A6E643-0241-444B-9BDA-88DE2AFC57D3}"/>
    <dgm:cxn modelId="{315F4DF4-4EE7-4262-B4EE-50050D220D68}" type="presOf" srcId="{069BDAC6-8720-4801-9C52-CA3F7FED7C8A}" destId="{FCF47765-8B86-4516-BAA5-2CDD32907768}" srcOrd="0" destOrd="0" presId="urn:microsoft.com/office/officeart/2005/8/layout/vList2"/>
    <dgm:cxn modelId="{9E6A0487-9B5C-4AC7-A5A7-BD82CD53C0B0}" type="presParOf" srcId="{60811421-69F3-400C-BE65-417055838A96}" destId="{FCF47765-8B86-4516-BAA5-2CDD32907768}" srcOrd="0" destOrd="0" presId="urn:microsoft.com/office/officeart/2005/8/layout/vList2"/>
    <dgm:cxn modelId="{A15C8CA2-3D7A-4156-BF4F-E40DC35054C3}" type="presParOf" srcId="{60811421-69F3-400C-BE65-417055838A96}" destId="{C1E7EDC2-92D4-42C2-BDDE-FE00D7D431A9}" srcOrd="1" destOrd="0" presId="urn:microsoft.com/office/officeart/2005/8/layout/vList2"/>
    <dgm:cxn modelId="{89A3B083-D4AD-4ED3-BAB3-95F3B1CE06EF}" type="presParOf" srcId="{60811421-69F3-400C-BE65-417055838A96}" destId="{5FBB5A9B-C365-46B3-A8D5-718C52191154}" srcOrd="2" destOrd="0" presId="urn:microsoft.com/office/officeart/2005/8/layout/vList2"/>
    <dgm:cxn modelId="{740BB77D-D056-4C46-8586-114866168C8B}" type="presParOf" srcId="{60811421-69F3-400C-BE65-417055838A96}" destId="{88C821EB-2CEF-4029-8D58-EEBECAE1E8FA}" srcOrd="3" destOrd="0" presId="urn:microsoft.com/office/officeart/2005/8/layout/vList2"/>
    <dgm:cxn modelId="{1AFC07B6-F1EF-424F-A451-59F659635E13}" type="presParOf" srcId="{60811421-69F3-400C-BE65-417055838A96}" destId="{D4FDE36C-B254-4C85-ACFF-323A0A41A298}" srcOrd="4" destOrd="0" presId="urn:microsoft.com/office/officeart/2005/8/layout/vList2"/>
    <dgm:cxn modelId="{A7DD795A-4FAA-49BA-BAB1-73EE3ABF6644}" type="presParOf" srcId="{60811421-69F3-400C-BE65-417055838A96}" destId="{A9EC491C-D502-4B5A-B870-36E33EA1BAF3}" srcOrd="5" destOrd="0" presId="urn:microsoft.com/office/officeart/2005/8/layout/vList2"/>
    <dgm:cxn modelId="{31E89DA3-5D58-4A9F-A543-3B19F142522A}" type="presParOf" srcId="{60811421-69F3-400C-BE65-417055838A96}" destId="{DD32A742-4B1F-4EDC-A36D-35FFF21B4BD7}" srcOrd="6" destOrd="0" presId="urn:microsoft.com/office/officeart/2005/8/layout/vList2"/>
    <dgm:cxn modelId="{B7B0ACF6-4CA1-41B8-8E3C-6E18B27F906F}" type="presParOf" srcId="{60811421-69F3-400C-BE65-417055838A96}" destId="{42AC5125-B4F2-4EA9-93EC-41E771786EC2}" srcOrd="7" destOrd="0" presId="urn:microsoft.com/office/officeart/2005/8/layout/vList2"/>
    <dgm:cxn modelId="{D4AA4BB2-D2CB-404E-AC7C-94D2ACEA1BC3}" type="presParOf" srcId="{60811421-69F3-400C-BE65-417055838A96}" destId="{CEE71E55-5E43-4FA4-B234-DBFCB5E118AB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8EDC597-D98A-4C20-80A1-BC96669AE0B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69BDAC6-8720-4801-9C52-CA3F7FED7C8A}">
      <dgm:prSet custT="1"/>
      <dgm:spPr/>
      <dgm:t>
        <a:bodyPr/>
        <a:lstStyle/>
        <a:p>
          <a:r>
            <a:rPr lang="en-US" sz="1800" dirty="0">
              <a:solidFill>
                <a:schemeClr val="bg1"/>
              </a:solidFill>
              <a:latin typeface="Calibri" panose="020F0502020204030204" pitchFamily="34" charset="0"/>
            </a:rPr>
            <a:t>What are/is your next decisions/response? </a:t>
          </a:r>
        </a:p>
      </dgm:t>
    </dgm:pt>
    <dgm:pt modelId="{325FEF70-97B5-4AF5-A5A9-8ABFEC45CEF4}" type="parTrans" cxnId="{53210ECE-785A-4064-B06A-6769E8DE2B19}">
      <dgm:prSet/>
      <dgm:spPr/>
      <dgm:t>
        <a:bodyPr/>
        <a:lstStyle/>
        <a:p>
          <a:endParaRPr lang="en-US"/>
        </a:p>
      </dgm:t>
    </dgm:pt>
    <dgm:pt modelId="{234C4979-0065-40D1-92A1-26DCB7CFD8FC}" type="sibTrans" cxnId="{53210ECE-785A-4064-B06A-6769E8DE2B19}">
      <dgm:prSet/>
      <dgm:spPr/>
      <dgm:t>
        <a:bodyPr/>
        <a:lstStyle/>
        <a:p>
          <a:endParaRPr lang="en-US"/>
        </a:p>
      </dgm:t>
    </dgm:pt>
    <dgm:pt modelId="{E741EE1C-CE87-4B19-9DCC-23F7FBD1CCA3}">
      <dgm:prSet custT="1"/>
      <dgm:spPr/>
      <dgm:t>
        <a:bodyPr/>
        <a:lstStyle/>
        <a:p>
          <a:r>
            <a:rPr lang="en-US" sz="1800" dirty="0">
              <a:solidFill>
                <a:schemeClr val="bg1"/>
              </a:solidFill>
              <a:latin typeface="Calibri" panose="020F0502020204030204" pitchFamily="34" charset="0"/>
            </a:rPr>
            <a:t>How will you communicate decisions to residents?</a:t>
          </a:r>
        </a:p>
      </dgm:t>
    </dgm:pt>
    <dgm:pt modelId="{C96ED1FD-2B11-416F-AB60-993ED557AB0A}" type="parTrans" cxnId="{FFD1F07B-8110-466F-B1BC-A796253A5C83}">
      <dgm:prSet/>
      <dgm:spPr/>
      <dgm:t>
        <a:bodyPr/>
        <a:lstStyle/>
        <a:p>
          <a:endParaRPr lang="en-US"/>
        </a:p>
      </dgm:t>
    </dgm:pt>
    <dgm:pt modelId="{20AAB956-D35A-4787-9F37-ADDF0EF8EE56}" type="sibTrans" cxnId="{FFD1F07B-8110-466F-B1BC-A796253A5C83}">
      <dgm:prSet/>
      <dgm:spPr/>
      <dgm:t>
        <a:bodyPr/>
        <a:lstStyle/>
        <a:p>
          <a:endParaRPr lang="en-US"/>
        </a:p>
      </dgm:t>
    </dgm:pt>
    <dgm:pt modelId="{5B762682-50FB-4ED4-8F5B-0FC089B1BE03}">
      <dgm:prSet custT="1"/>
      <dgm:spPr/>
      <dgm:t>
        <a:bodyPr/>
        <a:lstStyle/>
        <a:p>
          <a:r>
            <a:rPr lang="en-US" sz="1800" dirty="0">
              <a:solidFill>
                <a:schemeClr val="bg1"/>
              </a:solidFill>
              <a:latin typeface="Calibri" panose="020F0502020204030204" pitchFamily="34" charset="0"/>
            </a:rPr>
            <a:t>Is there a plan on where to put these displaced residents? </a:t>
          </a:r>
          <a:r>
            <a:rPr lang="en-US" sz="1800" i="1" dirty="0">
              <a:solidFill>
                <a:schemeClr val="bg1"/>
              </a:solidFill>
              <a:latin typeface="Calibri" panose="020F0502020204030204" pitchFamily="34" charset="0"/>
            </a:rPr>
            <a:t>What is the plan? </a:t>
          </a:r>
        </a:p>
        <a:p>
          <a:r>
            <a:rPr lang="en-US" sz="1800" dirty="0">
              <a:solidFill>
                <a:schemeClr val="bg1"/>
              </a:solidFill>
              <a:latin typeface="Calibri" panose="020F0502020204030204" pitchFamily="34" charset="0"/>
            </a:rPr>
            <a:t>What supports will be needed for them?</a:t>
          </a:r>
        </a:p>
      </dgm:t>
    </dgm:pt>
    <dgm:pt modelId="{8F81E607-03CC-410A-A986-2D61F5D87F95}" type="parTrans" cxnId="{07146210-2636-4CB6-ACC8-A903D6391560}">
      <dgm:prSet/>
      <dgm:spPr/>
      <dgm:t>
        <a:bodyPr/>
        <a:lstStyle/>
        <a:p>
          <a:endParaRPr lang="en-US"/>
        </a:p>
      </dgm:t>
    </dgm:pt>
    <dgm:pt modelId="{EC9ABDB8-A2D2-4432-B02E-D10C8A5A8C56}" type="sibTrans" cxnId="{07146210-2636-4CB6-ACC8-A903D6391560}">
      <dgm:prSet/>
      <dgm:spPr/>
      <dgm:t>
        <a:bodyPr/>
        <a:lstStyle/>
        <a:p>
          <a:endParaRPr lang="en-US"/>
        </a:p>
      </dgm:t>
    </dgm:pt>
    <dgm:pt modelId="{0A79ECB1-747B-47D1-914C-DA5485F13D52}">
      <dgm:prSet custT="1"/>
      <dgm:spPr/>
      <dgm:t>
        <a:bodyPr/>
        <a:lstStyle/>
        <a:p>
          <a:r>
            <a:rPr lang="en-US" sz="1800" dirty="0">
              <a:solidFill>
                <a:schemeClr val="bg1"/>
              </a:solidFill>
              <a:latin typeface="Calibri" panose="020F0502020204030204" pitchFamily="34" charset="0"/>
            </a:rPr>
            <a:t>What are your priorities for this area?</a:t>
          </a:r>
        </a:p>
      </dgm:t>
    </dgm:pt>
    <dgm:pt modelId="{B7544937-DB0B-4BF1-95BC-DE890DCA8788}" type="parTrans" cxnId="{0D8C80F2-EF00-4F56-BF17-5141E5AC7842}">
      <dgm:prSet/>
      <dgm:spPr/>
      <dgm:t>
        <a:bodyPr/>
        <a:lstStyle/>
        <a:p>
          <a:endParaRPr lang="en-US"/>
        </a:p>
      </dgm:t>
    </dgm:pt>
    <dgm:pt modelId="{45A6E643-0241-444B-9BDA-88DE2AFC57D3}" type="sibTrans" cxnId="{0D8C80F2-EF00-4F56-BF17-5141E5AC7842}">
      <dgm:prSet/>
      <dgm:spPr/>
      <dgm:t>
        <a:bodyPr/>
        <a:lstStyle/>
        <a:p>
          <a:endParaRPr lang="en-US"/>
        </a:p>
      </dgm:t>
    </dgm:pt>
    <dgm:pt modelId="{F0626B4C-4710-419E-91B7-5E1CD5B23B2D}">
      <dgm:prSet custT="1"/>
      <dgm:spPr/>
      <dgm:t>
        <a:bodyPr/>
        <a:lstStyle/>
        <a:p>
          <a:r>
            <a:rPr lang="en-US" sz="1800" dirty="0"/>
            <a:t>What are the LEMO activities/responsibilities?</a:t>
          </a:r>
        </a:p>
      </dgm:t>
    </dgm:pt>
    <dgm:pt modelId="{C8E421D7-D560-4AD0-9BB4-C5DE9B8612F9}" type="parTrans" cxnId="{68EA6241-9333-4579-A78E-D33A109A5E1E}">
      <dgm:prSet/>
      <dgm:spPr/>
      <dgm:t>
        <a:bodyPr/>
        <a:lstStyle/>
        <a:p>
          <a:endParaRPr lang="en-US"/>
        </a:p>
      </dgm:t>
    </dgm:pt>
    <dgm:pt modelId="{EC8A3AE8-D162-4E5B-8F41-79B35EFB032A}" type="sibTrans" cxnId="{68EA6241-9333-4579-A78E-D33A109A5E1E}">
      <dgm:prSet/>
      <dgm:spPr/>
      <dgm:t>
        <a:bodyPr/>
        <a:lstStyle/>
        <a:p>
          <a:endParaRPr lang="en-US"/>
        </a:p>
      </dgm:t>
    </dgm:pt>
    <dgm:pt modelId="{60811421-69F3-400C-BE65-417055838A96}" type="pres">
      <dgm:prSet presAssocID="{48EDC597-D98A-4C20-80A1-BC96669AE0B8}" presName="linear" presStyleCnt="0">
        <dgm:presLayoutVars>
          <dgm:animLvl val="lvl"/>
          <dgm:resizeHandles val="exact"/>
        </dgm:presLayoutVars>
      </dgm:prSet>
      <dgm:spPr/>
    </dgm:pt>
    <dgm:pt modelId="{FCF47765-8B86-4516-BAA5-2CDD32907768}" type="pres">
      <dgm:prSet presAssocID="{069BDAC6-8720-4801-9C52-CA3F7FED7C8A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C1E7EDC2-92D4-42C2-BDDE-FE00D7D431A9}" type="pres">
      <dgm:prSet presAssocID="{234C4979-0065-40D1-92A1-26DCB7CFD8FC}" presName="spacer" presStyleCnt="0"/>
      <dgm:spPr/>
    </dgm:pt>
    <dgm:pt modelId="{5FBB5A9B-C365-46B3-A8D5-718C52191154}" type="pres">
      <dgm:prSet presAssocID="{E741EE1C-CE87-4B19-9DCC-23F7FBD1CCA3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88C821EB-2CEF-4029-8D58-EEBECAE1E8FA}" type="pres">
      <dgm:prSet presAssocID="{20AAB956-D35A-4787-9F37-ADDF0EF8EE56}" presName="spacer" presStyleCnt="0"/>
      <dgm:spPr/>
    </dgm:pt>
    <dgm:pt modelId="{D4FDE36C-B254-4C85-ACFF-323A0A41A298}" type="pres">
      <dgm:prSet presAssocID="{5B762682-50FB-4ED4-8F5B-0FC089B1BE03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A9EC491C-D502-4B5A-B870-36E33EA1BAF3}" type="pres">
      <dgm:prSet presAssocID="{EC9ABDB8-A2D2-4432-B02E-D10C8A5A8C56}" presName="spacer" presStyleCnt="0"/>
      <dgm:spPr/>
    </dgm:pt>
    <dgm:pt modelId="{DD32A742-4B1F-4EDC-A36D-35FFF21B4BD7}" type="pres">
      <dgm:prSet presAssocID="{0A79ECB1-747B-47D1-914C-DA5485F13D52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42AC5125-B4F2-4EA9-93EC-41E771786EC2}" type="pres">
      <dgm:prSet presAssocID="{45A6E643-0241-444B-9BDA-88DE2AFC57D3}" presName="spacer" presStyleCnt="0"/>
      <dgm:spPr/>
    </dgm:pt>
    <dgm:pt modelId="{CEE71E55-5E43-4FA4-B234-DBFCB5E118AB}" type="pres">
      <dgm:prSet presAssocID="{F0626B4C-4710-419E-91B7-5E1CD5B23B2D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07146210-2636-4CB6-ACC8-A903D6391560}" srcId="{48EDC597-D98A-4C20-80A1-BC96669AE0B8}" destId="{5B762682-50FB-4ED4-8F5B-0FC089B1BE03}" srcOrd="2" destOrd="0" parTransId="{8F81E607-03CC-410A-A986-2D61F5D87F95}" sibTransId="{EC9ABDB8-A2D2-4432-B02E-D10C8A5A8C56}"/>
    <dgm:cxn modelId="{68EA6241-9333-4579-A78E-D33A109A5E1E}" srcId="{48EDC597-D98A-4C20-80A1-BC96669AE0B8}" destId="{F0626B4C-4710-419E-91B7-5E1CD5B23B2D}" srcOrd="4" destOrd="0" parTransId="{C8E421D7-D560-4AD0-9BB4-C5DE9B8612F9}" sibTransId="{EC8A3AE8-D162-4E5B-8F41-79B35EFB032A}"/>
    <dgm:cxn modelId="{5F0C9B55-5EB9-49BB-A162-64D83803B7CF}" type="presOf" srcId="{5B762682-50FB-4ED4-8F5B-0FC089B1BE03}" destId="{D4FDE36C-B254-4C85-ACFF-323A0A41A298}" srcOrd="0" destOrd="0" presId="urn:microsoft.com/office/officeart/2005/8/layout/vList2"/>
    <dgm:cxn modelId="{FFD1F07B-8110-466F-B1BC-A796253A5C83}" srcId="{48EDC597-D98A-4C20-80A1-BC96669AE0B8}" destId="{E741EE1C-CE87-4B19-9DCC-23F7FBD1CCA3}" srcOrd="1" destOrd="0" parTransId="{C96ED1FD-2B11-416F-AB60-993ED557AB0A}" sibTransId="{20AAB956-D35A-4787-9F37-ADDF0EF8EE56}"/>
    <dgm:cxn modelId="{17591486-1410-4ED2-B80B-62AC1E8B1E3C}" type="presOf" srcId="{0A79ECB1-747B-47D1-914C-DA5485F13D52}" destId="{DD32A742-4B1F-4EDC-A36D-35FFF21B4BD7}" srcOrd="0" destOrd="0" presId="urn:microsoft.com/office/officeart/2005/8/layout/vList2"/>
    <dgm:cxn modelId="{26A43DAD-3B39-42B1-885C-ED55BB4A5323}" type="presOf" srcId="{E741EE1C-CE87-4B19-9DCC-23F7FBD1CCA3}" destId="{5FBB5A9B-C365-46B3-A8D5-718C52191154}" srcOrd="0" destOrd="0" presId="urn:microsoft.com/office/officeart/2005/8/layout/vList2"/>
    <dgm:cxn modelId="{520124C4-64A3-425D-A185-EF183A667FA2}" type="presOf" srcId="{F0626B4C-4710-419E-91B7-5E1CD5B23B2D}" destId="{CEE71E55-5E43-4FA4-B234-DBFCB5E118AB}" srcOrd="0" destOrd="0" presId="urn:microsoft.com/office/officeart/2005/8/layout/vList2"/>
    <dgm:cxn modelId="{DFBC6CC7-14D1-4E76-A6D4-A08FF22FDF45}" type="presOf" srcId="{48EDC597-D98A-4C20-80A1-BC96669AE0B8}" destId="{60811421-69F3-400C-BE65-417055838A96}" srcOrd="0" destOrd="0" presId="urn:microsoft.com/office/officeart/2005/8/layout/vList2"/>
    <dgm:cxn modelId="{53210ECE-785A-4064-B06A-6769E8DE2B19}" srcId="{48EDC597-D98A-4C20-80A1-BC96669AE0B8}" destId="{069BDAC6-8720-4801-9C52-CA3F7FED7C8A}" srcOrd="0" destOrd="0" parTransId="{325FEF70-97B5-4AF5-A5A9-8ABFEC45CEF4}" sibTransId="{234C4979-0065-40D1-92A1-26DCB7CFD8FC}"/>
    <dgm:cxn modelId="{0D8C80F2-EF00-4F56-BF17-5141E5AC7842}" srcId="{48EDC597-D98A-4C20-80A1-BC96669AE0B8}" destId="{0A79ECB1-747B-47D1-914C-DA5485F13D52}" srcOrd="3" destOrd="0" parTransId="{B7544937-DB0B-4BF1-95BC-DE890DCA8788}" sibTransId="{45A6E643-0241-444B-9BDA-88DE2AFC57D3}"/>
    <dgm:cxn modelId="{315F4DF4-4EE7-4262-B4EE-50050D220D68}" type="presOf" srcId="{069BDAC6-8720-4801-9C52-CA3F7FED7C8A}" destId="{FCF47765-8B86-4516-BAA5-2CDD32907768}" srcOrd="0" destOrd="0" presId="urn:microsoft.com/office/officeart/2005/8/layout/vList2"/>
    <dgm:cxn modelId="{9E6A0487-9B5C-4AC7-A5A7-BD82CD53C0B0}" type="presParOf" srcId="{60811421-69F3-400C-BE65-417055838A96}" destId="{FCF47765-8B86-4516-BAA5-2CDD32907768}" srcOrd="0" destOrd="0" presId="urn:microsoft.com/office/officeart/2005/8/layout/vList2"/>
    <dgm:cxn modelId="{A15C8CA2-3D7A-4156-BF4F-E40DC35054C3}" type="presParOf" srcId="{60811421-69F3-400C-BE65-417055838A96}" destId="{C1E7EDC2-92D4-42C2-BDDE-FE00D7D431A9}" srcOrd="1" destOrd="0" presId="urn:microsoft.com/office/officeart/2005/8/layout/vList2"/>
    <dgm:cxn modelId="{89A3B083-D4AD-4ED3-BAB3-95F3B1CE06EF}" type="presParOf" srcId="{60811421-69F3-400C-BE65-417055838A96}" destId="{5FBB5A9B-C365-46B3-A8D5-718C52191154}" srcOrd="2" destOrd="0" presId="urn:microsoft.com/office/officeart/2005/8/layout/vList2"/>
    <dgm:cxn modelId="{740BB77D-D056-4C46-8586-114866168C8B}" type="presParOf" srcId="{60811421-69F3-400C-BE65-417055838A96}" destId="{88C821EB-2CEF-4029-8D58-EEBECAE1E8FA}" srcOrd="3" destOrd="0" presId="urn:microsoft.com/office/officeart/2005/8/layout/vList2"/>
    <dgm:cxn modelId="{1AFC07B6-F1EF-424F-A451-59F659635E13}" type="presParOf" srcId="{60811421-69F3-400C-BE65-417055838A96}" destId="{D4FDE36C-B254-4C85-ACFF-323A0A41A298}" srcOrd="4" destOrd="0" presId="urn:microsoft.com/office/officeart/2005/8/layout/vList2"/>
    <dgm:cxn modelId="{A7DD795A-4FAA-49BA-BAB1-73EE3ABF6644}" type="presParOf" srcId="{60811421-69F3-400C-BE65-417055838A96}" destId="{A9EC491C-D502-4B5A-B870-36E33EA1BAF3}" srcOrd="5" destOrd="0" presId="urn:microsoft.com/office/officeart/2005/8/layout/vList2"/>
    <dgm:cxn modelId="{31E89DA3-5D58-4A9F-A543-3B19F142522A}" type="presParOf" srcId="{60811421-69F3-400C-BE65-417055838A96}" destId="{DD32A742-4B1F-4EDC-A36D-35FFF21B4BD7}" srcOrd="6" destOrd="0" presId="urn:microsoft.com/office/officeart/2005/8/layout/vList2"/>
    <dgm:cxn modelId="{B7B0ACF6-4CA1-41B8-8E3C-6E18B27F906F}" type="presParOf" srcId="{60811421-69F3-400C-BE65-417055838A96}" destId="{42AC5125-B4F2-4EA9-93EC-41E771786EC2}" srcOrd="7" destOrd="0" presId="urn:microsoft.com/office/officeart/2005/8/layout/vList2"/>
    <dgm:cxn modelId="{D4AA4BB2-D2CB-404E-AC7C-94D2ACEA1BC3}" type="presParOf" srcId="{60811421-69F3-400C-BE65-417055838A96}" destId="{CEE71E55-5E43-4FA4-B234-DBFCB5E118AB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8EDC597-D98A-4C20-80A1-BC96669AE0B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69BDAC6-8720-4801-9C52-CA3F7FED7C8A}">
      <dgm:prSet custT="1"/>
      <dgm:spPr/>
      <dgm:t>
        <a:bodyPr/>
        <a:lstStyle/>
        <a:p>
          <a:r>
            <a:rPr lang="en-US" sz="2400" dirty="0">
              <a:solidFill>
                <a:schemeClr val="bg1"/>
              </a:solidFill>
              <a:latin typeface="Calibri" panose="020F0502020204030204" pitchFamily="34" charset="0"/>
            </a:rPr>
            <a:t>What can be done about this situation?</a:t>
          </a:r>
        </a:p>
      </dgm:t>
    </dgm:pt>
    <dgm:pt modelId="{325FEF70-97B5-4AF5-A5A9-8ABFEC45CEF4}" type="parTrans" cxnId="{53210ECE-785A-4064-B06A-6769E8DE2B19}">
      <dgm:prSet/>
      <dgm:spPr/>
      <dgm:t>
        <a:bodyPr/>
        <a:lstStyle/>
        <a:p>
          <a:endParaRPr lang="en-US"/>
        </a:p>
      </dgm:t>
    </dgm:pt>
    <dgm:pt modelId="{234C4979-0065-40D1-92A1-26DCB7CFD8FC}" type="sibTrans" cxnId="{53210ECE-785A-4064-B06A-6769E8DE2B19}">
      <dgm:prSet/>
      <dgm:spPr/>
      <dgm:t>
        <a:bodyPr/>
        <a:lstStyle/>
        <a:p>
          <a:endParaRPr lang="en-US"/>
        </a:p>
      </dgm:t>
    </dgm:pt>
    <dgm:pt modelId="{E741EE1C-CE87-4B19-9DCC-23F7FBD1CCA3}">
      <dgm:prSet custT="1"/>
      <dgm:spPr/>
      <dgm:t>
        <a:bodyPr/>
        <a:lstStyle/>
        <a:p>
          <a:r>
            <a:rPr lang="en-US" sz="2400" dirty="0">
              <a:solidFill>
                <a:schemeClr val="bg1"/>
              </a:solidFill>
              <a:latin typeface="Calibri" panose="020F0502020204030204" pitchFamily="34" charset="0"/>
            </a:rPr>
            <a:t>What is the status of your other operations?</a:t>
          </a:r>
        </a:p>
      </dgm:t>
    </dgm:pt>
    <dgm:pt modelId="{C96ED1FD-2B11-416F-AB60-993ED557AB0A}" type="parTrans" cxnId="{FFD1F07B-8110-466F-B1BC-A796253A5C83}">
      <dgm:prSet/>
      <dgm:spPr/>
      <dgm:t>
        <a:bodyPr/>
        <a:lstStyle/>
        <a:p>
          <a:endParaRPr lang="en-US"/>
        </a:p>
      </dgm:t>
    </dgm:pt>
    <dgm:pt modelId="{20AAB956-D35A-4787-9F37-ADDF0EF8EE56}" type="sibTrans" cxnId="{FFD1F07B-8110-466F-B1BC-A796253A5C83}">
      <dgm:prSet/>
      <dgm:spPr/>
      <dgm:t>
        <a:bodyPr/>
        <a:lstStyle/>
        <a:p>
          <a:endParaRPr lang="en-US"/>
        </a:p>
      </dgm:t>
    </dgm:pt>
    <dgm:pt modelId="{5B762682-50FB-4ED4-8F5B-0FC089B1BE03}">
      <dgm:prSet custT="1"/>
      <dgm:spPr/>
      <dgm:t>
        <a:bodyPr/>
        <a:lstStyle/>
        <a:p>
          <a:r>
            <a:rPr lang="en-US" sz="2400" dirty="0">
              <a:solidFill>
                <a:schemeClr val="bg1"/>
              </a:solidFill>
              <a:latin typeface="Calibri" panose="020F0502020204030204" pitchFamily="34" charset="0"/>
            </a:rPr>
            <a:t>Do you have the resources to deal with this new event?</a:t>
          </a:r>
        </a:p>
      </dgm:t>
    </dgm:pt>
    <dgm:pt modelId="{8F81E607-03CC-410A-A986-2D61F5D87F95}" type="parTrans" cxnId="{07146210-2636-4CB6-ACC8-A903D6391560}">
      <dgm:prSet/>
      <dgm:spPr/>
      <dgm:t>
        <a:bodyPr/>
        <a:lstStyle/>
        <a:p>
          <a:endParaRPr lang="en-US"/>
        </a:p>
      </dgm:t>
    </dgm:pt>
    <dgm:pt modelId="{EC9ABDB8-A2D2-4432-B02E-D10C8A5A8C56}" type="sibTrans" cxnId="{07146210-2636-4CB6-ACC8-A903D6391560}">
      <dgm:prSet/>
      <dgm:spPr/>
      <dgm:t>
        <a:bodyPr/>
        <a:lstStyle/>
        <a:p>
          <a:endParaRPr lang="en-US"/>
        </a:p>
      </dgm:t>
    </dgm:pt>
    <dgm:pt modelId="{60811421-69F3-400C-BE65-417055838A96}" type="pres">
      <dgm:prSet presAssocID="{48EDC597-D98A-4C20-80A1-BC96669AE0B8}" presName="linear" presStyleCnt="0">
        <dgm:presLayoutVars>
          <dgm:animLvl val="lvl"/>
          <dgm:resizeHandles val="exact"/>
        </dgm:presLayoutVars>
      </dgm:prSet>
      <dgm:spPr/>
    </dgm:pt>
    <dgm:pt modelId="{FCF47765-8B86-4516-BAA5-2CDD32907768}" type="pres">
      <dgm:prSet presAssocID="{069BDAC6-8720-4801-9C52-CA3F7FED7C8A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C1E7EDC2-92D4-42C2-BDDE-FE00D7D431A9}" type="pres">
      <dgm:prSet presAssocID="{234C4979-0065-40D1-92A1-26DCB7CFD8FC}" presName="spacer" presStyleCnt="0"/>
      <dgm:spPr/>
    </dgm:pt>
    <dgm:pt modelId="{5FBB5A9B-C365-46B3-A8D5-718C52191154}" type="pres">
      <dgm:prSet presAssocID="{E741EE1C-CE87-4B19-9DCC-23F7FBD1CCA3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88C821EB-2CEF-4029-8D58-EEBECAE1E8FA}" type="pres">
      <dgm:prSet presAssocID="{20AAB956-D35A-4787-9F37-ADDF0EF8EE56}" presName="spacer" presStyleCnt="0"/>
      <dgm:spPr/>
    </dgm:pt>
    <dgm:pt modelId="{D4FDE36C-B254-4C85-ACFF-323A0A41A298}" type="pres">
      <dgm:prSet presAssocID="{5B762682-50FB-4ED4-8F5B-0FC089B1BE03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07146210-2636-4CB6-ACC8-A903D6391560}" srcId="{48EDC597-D98A-4C20-80A1-BC96669AE0B8}" destId="{5B762682-50FB-4ED4-8F5B-0FC089B1BE03}" srcOrd="2" destOrd="0" parTransId="{8F81E607-03CC-410A-A986-2D61F5D87F95}" sibTransId="{EC9ABDB8-A2D2-4432-B02E-D10C8A5A8C56}"/>
    <dgm:cxn modelId="{5F0C9B55-5EB9-49BB-A162-64D83803B7CF}" type="presOf" srcId="{5B762682-50FB-4ED4-8F5B-0FC089B1BE03}" destId="{D4FDE36C-B254-4C85-ACFF-323A0A41A298}" srcOrd="0" destOrd="0" presId="urn:microsoft.com/office/officeart/2005/8/layout/vList2"/>
    <dgm:cxn modelId="{FFD1F07B-8110-466F-B1BC-A796253A5C83}" srcId="{48EDC597-D98A-4C20-80A1-BC96669AE0B8}" destId="{E741EE1C-CE87-4B19-9DCC-23F7FBD1CCA3}" srcOrd="1" destOrd="0" parTransId="{C96ED1FD-2B11-416F-AB60-993ED557AB0A}" sibTransId="{20AAB956-D35A-4787-9F37-ADDF0EF8EE56}"/>
    <dgm:cxn modelId="{26A43DAD-3B39-42B1-885C-ED55BB4A5323}" type="presOf" srcId="{E741EE1C-CE87-4B19-9DCC-23F7FBD1CCA3}" destId="{5FBB5A9B-C365-46B3-A8D5-718C52191154}" srcOrd="0" destOrd="0" presId="urn:microsoft.com/office/officeart/2005/8/layout/vList2"/>
    <dgm:cxn modelId="{DFBC6CC7-14D1-4E76-A6D4-A08FF22FDF45}" type="presOf" srcId="{48EDC597-D98A-4C20-80A1-BC96669AE0B8}" destId="{60811421-69F3-400C-BE65-417055838A96}" srcOrd="0" destOrd="0" presId="urn:microsoft.com/office/officeart/2005/8/layout/vList2"/>
    <dgm:cxn modelId="{53210ECE-785A-4064-B06A-6769E8DE2B19}" srcId="{48EDC597-D98A-4C20-80A1-BC96669AE0B8}" destId="{069BDAC6-8720-4801-9C52-CA3F7FED7C8A}" srcOrd="0" destOrd="0" parTransId="{325FEF70-97B5-4AF5-A5A9-8ABFEC45CEF4}" sibTransId="{234C4979-0065-40D1-92A1-26DCB7CFD8FC}"/>
    <dgm:cxn modelId="{315F4DF4-4EE7-4262-B4EE-50050D220D68}" type="presOf" srcId="{069BDAC6-8720-4801-9C52-CA3F7FED7C8A}" destId="{FCF47765-8B86-4516-BAA5-2CDD32907768}" srcOrd="0" destOrd="0" presId="urn:microsoft.com/office/officeart/2005/8/layout/vList2"/>
    <dgm:cxn modelId="{9E6A0487-9B5C-4AC7-A5A7-BD82CD53C0B0}" type="presParOf" srcId="{60811421-69F3-400C-BE65-417055838A96}" destId="{FCF47765-8B86-4516-BAA5-2CDD32907768}" srcOrd="0" destOrd="0" presId="urn:microsoft.com/office/officeart/2005/8/layout/vList2"/>
    <dgm:cxn modelId="{A15C8CA2-3D7A-4156-BF4F-E40DC35054C3}" type="presParOf" srcId="{60811421-69F3-400C-BE65-417055838A96}" destId="{C1E7EDC2-92D4-42C2-BDDE-FE00D7D431A9}" srcOrd="1" destOrd="0" presId="urn:microsoft.com/office/officeart/2005/8/layout/vList2"/>
    <dgm:cxn modelId="{89A3B083-D4AD-4ED3-BAB3-95F3B1CE06EF}" type="presParOf" srcId="{60811421-69F3-400C-BE65-417055838A96}" destId="{5FBB5A9B-C365-46B3-A8D5-718C52191154}" srcOrd="2" destOrd="0" presId="urn:microsoft.com/office/officeart/2005/8/layout/vList2"/>
    <dgm:cxn modelId="{740BB77D-D056-4C46-8586-114866168C8B}" type="presParOf" srcId="{60811421-69F3-400C-BE65-417055838A96}" destId="{88C821EB-2CEF-4029-8D58-EEBECAE1E8FA}" srcOrd="3" destOrd="0" presId="urn:microsoft.com/office/officeart/2005/8/layout/vList2"/>
    <dgm:cxn modelId="{1AFC07B6-F1EF-424F-A451-59F659635E13}" type="presParOf" srcId="{60811421-69F3-400C-BE65-417055838A96}" destId="{D4FDE36C-B254-4C85-ACFF-323A0A41A298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8EDC597-D98A-4C20-80A1-BC96669AE0B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69BDAC6-8720-4801-9C52-CA3F7FED7C8A}">
      <dgm:prSet custT="1"/>
      <dgm:spPr/>
      <dgm:t>
        <a:bodyPr/>
        <a:lstStyle/>
        <a:p>
          <a:r>
            <a:rPr lang="en-US" sz="2400" dirty="0">
              <a:solidFill>
                <a:schemeClr val="bg1"/>
              </a:solidFill>
              <a:latin typeface="Calibri" panose="020F0502020204030204" pitchFamily="34" charset="0"/>
            </a:rPr>
            <a:t>Does your LEMO have a reception facility and support services pre-arranged? </a:t>
          </a:r>
        </a:p>
      </dgm:t>
    </dgm:pt>
    <dgm:pt modelId="{325FEF70-97B5-4AF5-A5A9-8ABFEC45CEF4}" type="parTrans" cxnId="{53210ECE-785A-4064-B06A-6769E8DE2B19}">
      <dgm:prSet/>
      <dgm:spPr/>
      <dgm:t>
        <a:bodyPr/>
        <a:lstStyle/>
        <a:p>
          <a:endParaRPr lang="en-US"/>
        </a:p>
      </dgm:t>
    </dgm:pt>
    <dgm:pt modelId="{234C4979-0065-40D1-92A1-26DCB7CFD8FC}" type="sibTrans" cxnId="{53210ECE-785A-4064-B06A-6769E8DE2B19}">
      <dgm:prSet/>
      <dgm:spPr/>
      <dgm:t>
        <a:bodyPr/>
        <a:lstStyle/>
        <a:p>
          <a:endParaRPr lang="en-US"/>
        </a:p>
      </dgm:t>
    </dgm:pt>
    <dgm:pt modelId="{E741EE1C-CE87-4B19-9DCC-23F7FBD1CCA3}">
      <dgm:prSet custT="1"/>
      <dgm:spPr/>
      <dgm:t>
        <a:bodyPr/>
        <a:lstStyle/>
        <a:p>
          <a:r>
            <a:rPr lang="en-US" sz="2400" dirty="0">
              <a:solidFill>
                <a:schemeClr val="bg1"/>
              </a:solidFill>
              <a:latin typeface="Calibri" panose="020F0502020204030204" pitchFamily="34" charset="0"/>
            </a:rPr>
            <a:t>Do you require additional resources from outside the community to support reception </a:t>
          </a:r>
          <a:r>
            <a:rPr lang="en-US" sz="2400" dirty="0" err="1">
              <a:solidFill>
                <a:schemeClr val="bg1"/>
              </a:solidFill>
              <a:latin typeface="Calibri" panose="020F0502020204030204" pitchFamily="34" charset="0"/>
            </a:rPr>
            <a:t>centre</a:t>
          </a:r>
          <a:r>
            <a:rPr lang="en-US" sz="2400" dirty="0">
              <a:solidFill>
                <a:schemeClr val="bg1"/>
              </a:solidFill>
              <a:latin typeface="Calibri" panose="020F0502020204030204" pitchFamily="34" charset="0"/>
            </a:rPr>
            <a:t> operations?</a:t>
          </a:r>
        </a:p>
      </dgm:t>
    </dgm:pt>
    <dgm:pt modelId="{C96ED1FD-2B11-416F-AB60-993ED557AB0A}" type="parTrans" cxnId="{FFD1F07B-8110-466F-B1BC-A796253A5C83}">
      <dgm:prSet/>
      <dgm:spPr/>
      <dgm:t>
        <a:bodyPr/>
        <a:lstStyle/>
        <a:p>
          <a:endParaRPr lang="en-US"/>
        </a:p>
      </dgm:t>
    </dgm:pt>
    <dgm:pt modelId="{20AAB956-D35A-4787-9F37-ADDF0EF8EE56}" type="sibTrans" cxnId="{FFD1F07B-8110-466F-B1BC-A796253A5C83}">
      <dgm:prSet/>
      <dgm:spPr/>
      <dgm:t>
        <a:bodyPr/>
        <a:lstStyle/>
        <a:p>
          <a:endParaRPr lang="en-US"/>
        </a:p>
      </dgm:t>
    </dgm:pt>
    <dgm:pt modelId="{60811421-69F3-400C-BE65-417055838A96}" type="pres">
      <dgm:prSet presAssocID="{48EDC597-D98A-4C20-80A1-BC96669AE0B8}" presName="linear" presStyleCnt="0">
        <dgm:presLayoutVars>
          <dgm:animLvl val="lvl"/>
          <dgm:resizeHandles val="exact"/>
        </dgm:presLayoutVars>
      </dgm:prSet>
      <dgm:spPr/>
    </dgm:pt>
    <dgm:pt modelId="{FCF47765-8B86-4516-BAA5-2CDD32907768}" type="pres">
      <dgm:prSet presAssocID="{069BDAC6-8720-4801-9C52-CA3F7FED7C8A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C1E7EDC2-92D4-42C2-BDDE-FE00D7D431A9}" type="pres">
      <dgm:prSet presAssocID="{234C4979-0065-40D1-92A1-26DCB7CFD8FC}" presName="spacer" presStyleCnt="0"/>
      <dgm:spPr/>
    </dgm:pt>
    <dgm:pt modelId="{5FBB5A9B-C365-46B3-A8D5-718C52191154}" type="pres">
      <dgm:prSet presAssocID="{E741EE1C-CE87-4B19-9DCC-23F7FBD1CCA3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FFD1F07B-8110-466F-B1BC-A796253A5C83}" srcId="{48EDC597-D98A-4C20-80A1-BC96669AE0B8}" destId="{E741EE1C-CE87-4B19-9DCC-23F7FBD1CCA3}" srcOrd="1" destOrd="0" parTransId="{C96ED1FD-2B11-416F-AB60-993ED557AB0A}" sibTransId="{20AAB956-D35A-4787-9F37-ADDF0EF8EE56}"/>
    <dgm:cxn modelId="{26A43DAD-3B39-42B1-885C-ED55BB4A5323}" type="presOf" srcId="{E741EE1C-CE87-4B19-9DCC-23F7FBD1CCA3}" destId="{5FBB5A9B-C365-46B3-A8D5-718C52191154}" srcOrd="0" destOrd="0" presId="urn:microsoft.com/office/officeart/2005/8/layout/vList2"/>
    <dgm:cxn modelId="{DFBC6CC7-14D1-4E76-A6D4-A08FF22FDF45}" type="presOf" srcId="{48EDC597-D98A-4C20-80A1-BC96669AE0B8}" destId="{60811421-69F3-400C-BE65-417055838A96}" srcOrd="0" destOrd="0" presId="urn:microsoft.com/office/officeart/2005/8/layout/vList2"/>
    <dgm:cxn modelId="{53210ECE-785A-4064-B06A-6769E8DE2B19}" srcId="{48EDC597-D98A-4C20-80A1-BC96669AE0B8}" destId="{069BDAC6-8720-4801-9C52-CA3F7FED7C8A}" srcOrd="0" destOrd="0" parTransId="{325FEF70-97B5-4AF5-A5A9-8ABFEC45CEF4}" sibTransId="{234C4979-0065-40D1-92A1-26DCB7CFD8FC}"/>
    <dgm:cxn modelId="{315F4DF4-4EE7-4262-B4EE-50050D220D68}" type="presOf" srcId="{069BDAC6-8720-4801-9C52-CA3F7FED7C8A}" destId="{FCF47765-8B86-4516-BAA5-2CDD32907768}" srcOrd="0" destOrd="0" presId="urn:microsoft.com/office/officeart/2005/8/layout/vList2"/>
    <dgm:cxn modelId="{9E6A0487-9B5C-4AC7-A5A7-BD82CD53C0B0}" type="presParOf" srcId="{60811421-69F3-400C-BE65-417055838A96}" destId="{FCF47765-8B86-4516-BAA5-2CDD32907768}" srcOrd="0" destOrd="0" presId="urn:microsoft.com/office/officeart/2005/8/layout/vList2"/>
    <dgm:cxn modelId="{A15C8CA2-3D7A-4156-BF4F-E40DC35054C3}" type="presParOf" srcId="{60811421-69F3-400C-BE65-417055838A96}" destId="{C1E7EDC2-92D4-42C2-BDDE-FE00D7D431A9}" srcOrd="1" destOrd="0" presId="urn:microsoft.com/office/officeart/2005/8/layout/vList2"/>
    <dgm:cxn modelId="{89A3B083-D4AD-4ED3-BAB3-95F3B1CE06EF}" type="presParOf" srcId="{60811421-69F3-400C-BE65-417055838A96}" destId="{5FBB5A9B-C365-46B3-A8D5-718C52191154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48EDC597-D98A-4C20-80A1-BC96669AE0B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69BDAC6-8720-4801-9C52-CA3F7FED7C8A}">
      <dgm:prSet custT="1"/>
      <dgm:spPr/>
      <dgm:t>
        <a:bodyPr/>
        <a:lstStyle/>
        <a:p>
          <a:r>
            <a:rPr lang="en-US" sz="2400" dirty="0">
              <a:solidFill>
                <a:schemeClr val="bg1"/>
              </a:solidFill>
              <a:latin typeface="Calibri" panose="020F0502020204030204" pitchFamily="34" charset="0"/>
            </a:rPr>
            <a:t>What can your LEMO do to help make this situation better?</a:t>
          </a:r>
        </a:p>
      </dgm:t>
    </dgm:pt>
    <dgm:pt modelId="{325FEF70-97B5-4AF5-A5A9-8ABFEC45CEF4}" type="parTrans" cxnId="{53210ECE-785A-4064-B06A-6769E8DE2B19}">
      <dgm:prSet/>
      <dgm:spPr/>
      <dgm:t>
        <a:bodyPr/>
        <a:lstStyle/>
        <a:p>
          <a:endParaRPr lang="en-US"/>
        </a:p>
      </dgm:t>
    </dgm:pt>
    <dgm:pt modelId="{234C4979-0065-40D1-92A1-26DCB7CFD8FC}" type="sibTrans" cxnId="{53210ECE-785A-4064-B06A-6769E8DE2B19}">
      <dgm:prSet/>
      <dgm:spPr/>
      <dgm:t>
        <a:bodyPr/>
        <a:lstStyle/>
        <a:p>
          <a:endParaRPr lang="en-US"/>
        </a:p>
      </dgm:t>
    </dgm:pt>
    <dgm:pt modelId="{E741EE1C-CE87-4B19-9DCC-23F7FBD1CCA3}">
      <dgm:prSet custT="1"/>
      <dgm:spPr/>
      <dgm:t>
        <a:bodyPr/>
        <a:lstStyle/>
        <a:p>
          <a:r>
            <a:rPr lang="en-US" sz="2400" dirty="0">
              <a:solidFill>
                <a:schemeClr val="bg1"/>
              </a:solidFill>
              <a:latin typeface="Calibri" panose="020F0502020204030204" pitchFamily="34" charset="0"/>
            </a:rPr>
            <a:t>Is there a communications plan to ensure all residents (regardless of location) can access current information on flood conditions?</a:t>
          </a:r>
        </a:p>
      </dgm:t>
    </dgm:pt>
    <dgm:pt modelId="{C96ED1FD-2B11-416F-AB60-993ED557AB0A}" type="parTrans" cxnId="{FFD1F07B-8110-466F-B1BC-A796253A5C83}">
      <dgm:prSet/>
      <dgm:spPr/>
      <dgm:t>
        <a:bodyPr/>
        <a:lstStyle/>
        <a:p>
          <a:endParaRPr lang="en-US"/>
        </a:p>
      </dgm:t>
    </dgm:pt>
    <dgm:pt modelId="{20AAB956-D35A-4787-9F37-ADDF0EF8EE56}" type="sibTrans" cxnId="{FFD1F07B-8110-466F-B1BC-A796253A5C83}">
      <dgm:prSet/>
      <dgm:spPr/>
      <dgm:t>
        <a:bodyPr/>
        <a:lstStyle/>
        <a:p>
          <a:endParaRPr lang="en-US"/>
        </a:p>
      </dgm:t>
    </dgm:pt>
    <dgm:pt modelId="{5B762682-50FB-4ED4-8F5B-0FC089B1BE03}">
      <dgm:prSet custT="1"/>
      <dgm:spPr/>
      <dgm:t>
        <a:bodyPr/>
        <a:lstStyle/>
        <a:p>
          <a:r>
            <a:rPr lang="en-US" sz="2400" dirty="0">
              <a:solidFill>
                <a:schemeClr val="bg1"/>
              </a:solidFill>
              <a:latin typeface="Calibri" panose="020F0502020204030204" pitchFamily="34" charset="0"/>
            </a:rPr>
            <a:t>How will you maintain contact with those who are not in the community any longer?</a:t>
          </a:r>
        </a:p>
      </dgm:t>
    </dgm:pt>
    <dgm:pt modelId="{8F81E607-03CC-410A-A986-2D61F5D87F95}" type="parTrans" cxnId="{07146210-2636-4CB6-ACC8-A903D6391560}">
      <dgm:prSet/>
      <dgm:spPr/>
      <dgm:t>
        <a:bodyPr/>
        <a:lstStyle/>
        <a:p>
          <a:endParaRPr lang="en-US"/>
        </a:p>
      </dgm:t>
    </dgm:pt>
    <dgm:pt modelId="{EC9ABDB8-A2D2-4432-B02E-D10C8A5A8C56}" type="sibTrans" cxnId="{07146210-2636-4CB6-ACC8-A903D6391560}">
      <dgm:prSet/>
      <dgm:spPr/>
      <dgm:t>
        <a:bodyPr/>
        <a:lstStyle/>
        <a:p>
          <a:endParaRPr lang="en-US"/>
        </a:p>
      </dgm:t>
    </dgm:pt>
    <dgm:pt modelId="{60811421-69F3-400C-BE65-417055838A96}" type="pres">
      <dgm:prSet presAssocID="{48EDC597-D98A-4C20-80A1-BC96669AE0B8}" presName="linear" presStyleCnt="0">
        <dgm:presLayoutVars>
          <dgm:animLvl val="lvl"/>
          <dgm:resizeHandles val="exact"/>
        </dgm:presLayoutVars>
      </dgm:prSet>
      <dgm:spPr/>
    </dgm:pt>
    <dgm:pt modelId="{FCF47765-8B86-4516-BAA5-2CDD32907768}" type="pres">
      <dgm:prSet presAssocID="{069BDAC6-8720-4801-9C52-CA3F7FED7C8A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C1E7EDC2-92D4-42C2-BDDE-FE00D7D431A9}" type="pres">
      <dgm:prSet presAssocID="{234C4979-0065-40D1-92A1-26DCB7CFD8FC}" presName="spacer" presStyleCnt="0"/>
      <dgm:spPr/>
    </dgm:pt>
    <dgm:pt modelId="{5FBB5A9B-C365-46B3-A8D5-718C52191154}" type="pres">
      <dgm:prSet presAssocID="{E741EE1C-CE87-4B19-9DCC-23F7FBD1CCA3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88C821EB-2CEF-4029-8D58-EEBECAE1E8FA}" type="pres">
      <dgm:prSet presAssocID="{20AAB956-D35A-4787-9F37-ADDF0EF8EE56}" presName="spacer" presStyleCnt="0"/>
      <dgm:spPr/>
    </dgm:pt>
    <dgm:pt modelId="{D4FDE36C-B254-4C85-ACFF-323A0A41A298}" type="pres">
      <dgm:prSet presAssocID="{5B762682-50FB-4ED4-8F5B-0FC089B1BE03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07146210-2636-4CB6-ACC8-A903D6391560}" srcId="{48EDC597-D98A-4C20-80A1-BC96669AE0B8}" destId="{5B762682-50FB-4ED4-8F5B-0FC089B1BE03}" srcOrd="2" destOrd="0" parTransId="{8F81E607-03CC-410A-A986-2D61F5D87F95}" sibTransId="{EC9ABDB8-A2D2-4432-B02E-D10C8A5A8C56}"/>
    <dgm:cxn modelId="{5F0C9B55-5EB9-49BB-A162-64D83803B7CF}" type="presOf" srcId="{5B762682-50FB-4ED4-8F5B-0FC089B1BE03}" destId="{D4FDE36C-B254-4C85-ACFF-323A0A41A298}" srcOrd="0" destOrd="0" presId="urn:microsoft.com/office/officeart/2005/8/layout/vList2"/>
    <dgm:cxn modelId="{FFD1F07B-8110-466F-B1BC-A796253A5C83}" srcId="{48EDC597-D98A-4C20-80A1-BC96669AE0B8}" destId="{E741EE1C-CE87-4B19-9DCC-23F7FBD1CCA3}" srcOrd="1" destOrd="0" parTransId="{C96ED1FD-2B11-416F-AB60-993ED557AB0A}" sibTransId="{20AAB956-D35A-4787-9F37-ADDF0EF8EE56}"/>
    <dgm:cxn modelId="{26A43DAD-3B39-42B1-885C-ED55BB4A5323}" type="presOf" srcId="{E741EE1C-CE87-4B19-9DCC-23F7FBD1CCA3}" destId="{5FBB5A9B-C365-46B3-A8D5-718C52191154}" srcOrd="0" destOrd="0" presId="urn:microsoft.com/office/officeart/2005/8/layout/vList2"/>
    <dgm:cxn modelId="{DFBC6CC7-14D1-4E76-A6D4-A08FF22FDF45}" type="presOf" srcId="{48EDC597-D98A-4C20-80A1-BC96669AE0B8}" destId="{60811421-69F3-400C-BE65-417055838A96}" srcOrd="0" destOrd="0" presId="urn:microsoft.com/office/officeart/2005/8/layout/vList2"/>
    <dgm:cxn modelId="{53210ECE-785A-4064-B06A-6769E8DE2B19}" srcId="{48EDC597-D98A-4C20-80A1-BC96669AE0B8}" destId="{069BDAC6-8720-4801-9C52-CA3F7FED7C8A}" srcOrd="0" destOrd="0" parTransId="{325FEF70-97B5-4AF5-A5A9-8ABFEC45CEF4}" sibTransId="{234C4979-0065-40D1-92A1-26DCB7CFD8FC}"/>
    <dgm:cxn modelId="{315F4DF4-4EE7-4262-B4EE-50050D220D68}" type="presOf" srcId="{069BDAC6-8720-4801-9C52-CA3F7FED7C8A}" destId="{FCF47765-8B86-4516-BAA5-2CDD32907768}" srcOrd="0" destOrd="0" presId="urn:microsoft.com/office/officeart/2005/8/layout/vList2"/>
    <dgm:cxn modelId="{9E6A0487-9B5C-4AC7-A5A7-BD82CD53C0B0}" type="presParOf" srcId="{60811421-69F3-400C-BE65-417055838A96}" destId="{FCF47765-8B86-4516-BAA5-2CDD32907768}" srcOrd="0" destOrd="0" presId="urn:microsoft.com/office/officeart/2005/8/layout/vList2"/>
    <dgm:cxn modelId="{A15C8CA2-3D7A-4156-BF4F-E40DC35054C3}" type="presParOf" srcId="{60811421-69F3-400C-BE65-417055838A96}" destId="{C1E7EDC2-92D4-42C2-BDDE-FE00D7D431A9}" srcOrd="1" destOrd="0" presId="urn:microsoft.com/office/officeart/2005/8/layout/vList2"/>
    <dgm:cxn modelId="{89A3B083-D4AD-4ED3-BAB3-95F3B1CE06EF}" type="presParOf" srcId="{60811421-69F3-400C-BE65-417055838A96}" destId="{5FBB5A9B-C365-46B3-A8D5-718C52191154}" srcOrd="2" destOrd="0" presId="urn:microsoft.com/office/officeart/2005/8/layout/vList2"/>
    <dgm:cxn modelId="{740BB77D-D056-4C46-8586-114866168C8B}" type="presParOf" srcId="{60811421-69F3-400C-BE65-417055838A96}" destId="{88C821EB-2CEF-4029-8D58-EEBECAE1E8FA}" srcOrd="3" destOrd="0" presId="urn:microsoft.com/office/officeart/2005/8/layout/vList2"/>
    <dgm:cxn modelId="{1AFC07B6-F1EF-424F-A451-59F659635E13}" type="presParOf" srcId="{60811421-69F3-400C-BE65-417055838A96}" destId="{D4FDE36C-B254-4C85-ACFF-323A0A41A298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2EFF2EAE-3C74-4737-9CBF-A965176525A4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74563818-570F-4613-956C-3683417E83D9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800" dirty="0"/>
            <a:t>What are your ongoing operations?</a:t>
          </a:r>
        </a:p>
      </dgm:t>
    </dgm:pt>
    <dgm:pt modelId="{7EB01CC1-8F64-42E6-84EE-91C9B1E50CE8}" type="parTrans" cxnId="{C71D7CE1-3778-4823-8C1B-3D60AC55F3E9}">
      <dgm:prSet/>
      <dgm:spPr/>
      <dgm:t>
        <a:bodyPr/>
        <a:lstStyle/>
        <a:p>
          <a:endParaRPr lang="en-US"/>
        </a:p>
      </dgm:t>
    </dgm:pt>
    <dgm:pt modelId="{2A9DB1BA-D63B-4408-B6E1-F01D5C4BCFAE}" type="sibTrans" cxnId="{C71D7CE1-3778-4823-8C1B-3D60AC55F3E9}">
      <dgm:prSet/>
      <dgm:spPr/>
      <dgm:t>
        <a:bodyPr/>
        <a:lstStyle/>
        <a:p>
          <a:endParaRPr lang="en-US"/>
        </a:p>
      </dgm:t>
    </dgm:pt>
    <dgm:pt modelId="{16A6E1EC-A68E-4EBD-8CC2-C2A3021E8F9E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800" dirty="0"/>
            <a:t>What are your priorities?</a:t>
          </a:r>
        </a:p>
      </dgm:t>
    </dgm:pt>
    <dgm:pt modelId="{CEC27686-9959-4FE8-8129-D2D79013807B}" type="parTrans" cxnId="{AE612DD1-487D-4675-84B8-FD9C6A6287E6}">
      <dgm:prSet/>
      <dgm:spPr/>
      <dgm:t>
        <a:bodyPr/>
        <a:lstStyle/>
        <a:p>
          <a:endParaRPr lang="en-US"/>
        </a:p>
      </dgm:t>
    </dgm:pt>
    <dgm:pt modelId="{24089B59-79BE-4103-8C0B-5E4E7EDF5364}" type="sibTrans" cxnId="{AE612DD1-487D-4675-84B8-FD9C6A6287E6}">
      <dgm:prSet/>
      <dgm:spPr/>
      <dgm:t>
        <a:bodyPr/>
        <a:lstStyle/>
        <a:p>
          <a:endParaRPr lang="en-US"/>
        </a:p>
      </dgm:t>
    </dgm:pt>
    <dgm:pt modelId="{87C5BF6C-1F02-46DB-9970-B00083BB0F89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Did you declare a State of Local Emergency (SOLE)?  If so, who has been notified?</a:t>
          </a:r>
        </a:p>
      </dgm:t>
    </dgm:pt>
    <dgm:pt modelId="{46254826-11E6-469B-8C00-7F33CC0A53C5}" type="parTrans" cxnId="{3A11F2F1-ADD7-4CFF-9C1C-70FF69FA07E7}">
      <dgm:prSet/>
      <dgm:spPr/>
      <dgm:t>
        <a:bodyPr/>
        <a:lstStyle/>
        <a:p>
          <a:endParaRPr lang="en-US"/>
        </a:p>
      </dgm:t>
    </dgm:pt>
    <dgm:pt modelId="{1CDE2D4D-DE26-432F-BECA-CD69C5D4D27A}" type="sibTrans" cxnId="{3A11F2F1-ADD7-4CFF-9C1C-70FF69FA07E7}">
      <dgm:prSet/>
      <dgm:spPr/>
      <dgm:t>
        <a:bodyPr/>
        <a:lstStyle/>
        <a:p>
          <a:endParaRPr lang="en-US"/>
        </a:p>
      </dgm:t>
    </dgm:pt>
    <dgm:pt modelId="{DF99A2F6-C5BE-4AF0-99D1-5FCF6471B1CE}">
      <dgm:prSet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>
            <a:lnSpc>
              <a:spcPct val="100000"/>
            </a:lnSpc>
          </a:pPr>
          <a:r>
            <a:rPr lang="en-US" sz="1800" dirty="0"/>
            <a:t>Have you identified resources needed and requested them from outside agencies?</a:t>
          </a:r>
        </a:p>
      </dgm:t>
    </dgm:pt>
    <dgm:pt modelId="{B02B05D9-6709-4B56-8E8A-1DD9FCDAA1AF}" type="parTrans" cxnId="{3D51FE0E-33DC-4CA8-8956-1CF5C1A82E0D}">
      <dgm:prSet/>
      <dgm:spPr/>
      <dgm:t>
        <a:bodyPr/>
        <a:lstStyle/>
        <a:p>
          <a:endParaRPr lang="en-US"/>
        </a:p>
      </dgm:t>
    </dgm:pt>
    <dgm:pt modelId="{D328201B-9363-4E91-9559-233F10D2F12B}" type="sibTrans" cxnId="{3D51FE0E-33DC-4CA8-8956-1CF5C1A82E0D}">
      <dgm:prSet/>
      <dgm:spPr/>
      <dgm:t>
        <a:bodyPr/>
        <a:lstStyle/>
        <a:p>
          <a:endParaRPr lang="en-US"/>
        </a:p>
      </dgm:t>
    </dgm:pt>
    <dgm:pt modelId="{CB358F60-BF59-4456-A899-6C13F5CC4323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800" dirty="0"/>
            <a:t>How have you communicated to your residents?</a:t>
          </a:r>
        </a:p>
      </dgm:t>
    </dgm:pt>
    <dgm:pt modelId="{1FAB6D51-8029-4E28-B971-53CE7E062F09}" type="parTrans" cxnId="{C74B092D-86C8-49F7-80DE-9CB9817727A6}">
      <dgm:prSet/>
      <dgm:spPr/>
      <dgm:t>
        <a:bodyPr/>
        <a:lstStyle/>
        <a:p>
          <a:endParaRPr lang="en-US"/>
        </a:p>
      </dgm:t>
    </dgm:pt>
    <dgm:pt modelId="{D61D9696-D59D-48D7-9A20-49C26B064C91}" type="sibTrans" cxnId="{C74B092D-86C8-49F7-80DE-9CB9817727A6}">
      <dgm:prSet/>
      <dgm:spPr/>
      <dgm:t>
        <a:bodyPr/>
        <a:lstStyle/>
        <a:p>
          <a:endParaRPr lang="en-US"/>
        </a:p>
      </dgm:t>
    </dgm:pt>
    <dgm:pt modelId="{B68A1F05-5601-46DD-B285-BD56C7FE1370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800" dirty="0"/>
            <a:t>Is there a need to evacuate the community, move residents to another community?</a:t>
          </a:r>
        </a:p>
      </dgm:t>
    </dgm:pt>
    <dgm:pt modelId="{E4B7E98A-FC95-4C19-B125-C4BE65E20FF7}" type="parTrans" cxnId="{851793FB-8CD9-488E-9B72-6B9916AB3F37}">
      <dgm:prSet/>
      <dgm:spPr/>
      <dgm:t>
        <a:bodyPr/>
        <a:lstStyle/>
        <a:p>
          <a:endParaRPr lang="en-US"/>
        </a:p>
      </dgm:t>
    </dgm:pt>
    <dgm:pt modelId="{C1FCF27D-8618-45D1-8A15-3915E2F2DE6B}" type="sibTrans" cxnId="{851793FB-8CD9-488E-9B72-6B9916AB3F37}">
      <dgm:prSet/>
      <dgm:spPr/>
      <dgm:t>
        <a:bodyPr/>
        <a:lstStyle/>
        <a:p>
          <a:endParaRPr lang="en-US"/>
        </a:p>
      </dgm:t>
    </dgm:pt>
    <dgm:pt modelId="{81275AEC-456A-417C-91BC-B4C42FE675CE}" type="pres">
      <dgm:prSet presAssocID="{2EFF2EAE-3C74-4737-9CBF-A965176525A4}" presName="root" presStyleCnt="0">
        <dgm:presLayoutVars>
          <dgm:dir/>
          <dgm:resizeHandles val="exact"/>
        </dgm:presLayoutVars>
      </dgm:prSet>
      <dgm:spPr/>
    </dgm:pt>
    <dgm:pt modelId="{64C2430C-36EB-490B-8911-08E13B04756E}" type="pres">
      <dgm:prSet presAssocID="{74563818-570F-4613-956C-3683417E83D9}" presName="compNode" presStyleCnt="0"/>
      <dgm:spPr/>
    </dgm:pt>
    <dgm:pt modelId="{9886D56C-D8E4-4998-B8A9-9CE103690C25}" type="pres">
      <dgm:prSet presAssocID="{74563818-570F-4613-956C-3683417E83D9}" presName="bgRect" presStyleLbl="bgShp" presStyleIdx="0" presStyleCnt="6"/>
      <dgm:spPr>
        <a:solidFill>
          <a:schemeClr val="accent1">
            <a:lumMod val="20000"/>
            <a:lumOff val="80000"/>
          </a:schemeClr>
        </a:solidFill>
      </dgm:spPr>
    </dgm:pt>
    <dgm:pt modelId="{53F7411F-B047-4DE9-9154-85ABBC6F9F19}" type="pres">
      <dgm:prSet presAssocID="{74563818-570F-4613-956C-3683417E83D9}" presName="iconRect" presStyleLbl="nod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ierarchy"/>
        </a:ext>
      </dgm:extLst>
    </dgm:pt>
    <dgm:pt modelId="{029531CF-8296-414D-A5B1-D2E907EEFA4A}" type="pres">
      <dgm:prSet presAssocID="{74563818-570F-4613-956C-3683417E83D9}" presName="spaceRect" presStyleCnt="0"/>
      <dgm:spPr/>
    </dgm:pt>
    <dgm:pt modelId="{8A2E7583-B13C-43B3-BB55-34048DE95046}" type="pres">
      <dgm:prSet presAssocID="{74563818-570F-4613-956C-3683417E83D9}" presName="parTx" presStyleLbl="revTx" presStyleIdx="0" presStyleCnt="6">
        <dgm:presLayoutVars>
          <dgm:chMax val="0"/>
          <dgm:chPref val="0"/>
        </dgm:presLayoutVars>
      </dgm:prSet>
      <dgm:spPr/>
    </dgm:pt>
    <dgm:pt modelId="{BE59DC9C-84E0-4BE0-8B72-CD03AB5718AE}" type="pres">
      <dgm:prSet presAssocID="{2A9DB1BA-D63B-4408-B6E1-F01D5C4BCFAE}" presName="sibTrans" presStyleCnt="0"/>
      <dgm:spPr/>
    </dgm:pt>
    <dgm:pt modelId="{E009948B-D22C-4936-A5CF-3009509A7333}" type="pres">
      <dgm:prSet presAssocID="{16A6E1EC-A68E-4EBD-8CC2-C2A3021E8F9E}" presName="compNode" presStyleCnt="0"/>
      <dgm:spPr/>
    </dgm:pt>
    <dgm:pt modelId="{A9513FB8-4AC5-431E-B7EE-6CB38EB1E132}" type="pres">
      <dgm:prSet presAssocID="{16A6E1EC-A68E-4EBD-8CC2-C2A3021E8F9E}" presName="bgRect" presStyleLbl="bgShp" presStyleIdx="1" presStyleCnt="6"/>
      <dgm:spPr>
        <a:solidFill>
          <a:schemeClr val="accent1">
            <a:lumMod val="20000"/>
            <a:lumOff val="80000"/>
          </a:schemeClr>
        </a:solidFill>
      </dgm:spPr>
    </dgm:pt>
    <dgm:pt modelId="{3E4D6751-94A3-4D7C-A5AE-EF5CB7C0262E}" type="pres">
      <dgm:prSet presAssocID="{16A6E1EC-A68E-4EBD-8CC2-C2A3021E8F9E}" presName="iconRect" presStyleLbl="node1" presStyleIdx="1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riorities with solid fill"/>
        </a:ext>
      </dgm:extLst>
    </dgm:pt>
    <dgm:pt modelId="{53901504-A0F8-48DD-B7AD-C6CAFF1A39E2}" type="pres">
      <dgm:prSet presAssocID="{16A6E1EC-A68E-4EBD-8CC2-C2A3021E8F9E}" presName="spaceRect" presStyleCnt="0"/>
      <dgm:spPr/>
    </dgm:pt>
    <dgm:pt modelId="{4A286B1B-33AD-439D-8DAC-1EB3A287EF18}" type="pres">
      <dgm:prSet presAssocID="{16A6E1EC-A68E-4EBD-8CC2-C2A3021E8F9E}" presName="parTx" presStyleLbl="revTx" presStyleIdx="1" presStyleCnt="6">
        <dgm:presLayoutVars>
          <dgm:chMax val="0"/>
          <dgm:chPref val="0"/>
        </dgm:presLayoutVars>
      </dgm:prSet>
      <dgm:spPr/>
    </dgm:pt>
    <dgm:pt modelId="{7E32F880-5B45-494A-8A9B-6EA6BED2573E}" type="pres">
      <dgm:prSet presAssocID="{24089B59-79BE-4103-8C0B-5E4E7EDF5364}" presName="sibTrans" presStyleCnt="0"/>
      <dgm:spPr/>
    </dgm:pt>
    <dgm:pt modelId="{E95A27DE-9C0D-4422-9E07-FE1EE83FA724}" type="pres">
      <dgm:prSet presAssocID="{87C5BF6C-1F02-46DB-9970-B00083BB0F89}" presName="compNode" presStyleCnt="0"/>
      <dgm:spPr/>
    </dgm:pt>
    <dgm:pt modelId="{E3D89595-5581-4237-BFFD-79C4718A128F}" type="pres">
      <dgm:prSet presAssocID="{87C5BF6C-1F02-46DB-9970-B00083BB0F89}" presName="bgRect" presStyleLbl="bgShp" presStyleIdx="2" presStyleCnt="6"/>
      <dgm:spPr>
        <a:solidFill>
          <a:schemeClr val="accent1">
            <a:lumMod val="20000"/>
            <a:lumOff val="80000"/>
          </a:schemeClr>
        </a:solidFill>
      </dgm:spPr>
    </dgm:pt>
    <dgm:pt modelId="{41334F15-8B18-4D26-9E9E-5C08599D4CAE}" type="pres">
      <dgm:prSet presAssocID="{87C5BF6C-1F02-46DB-9970-B00083BB0F89}" presName="iconRect" presStyleLbl="node1" presStyleIdx="2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iren with solid fill"/>
        </a:ext>
      </dgm:extLst>
    </dgm:pt>
    <dgm:pt modelId="{6F6AFDAD-9ED0-4D3B-B9DB-E02C9FB0F679}" type="pres">
      <dgm:prSet presAssocID="{87C5BF6C-1F02-46DB-9970-B00083BB0F89}" presName="spaceRect" presStyleCnt="0"/>
      <dgm:spPr/>
    </dgm:pt>
    <dgm:pt modelId="{689E48C3-B209-4CE9-AC51-60FB1B0747ED}" type="pres">
      <dgm:prSet presAssocID="{87C5BF6C-1F02-46DB-9970-B00083BB0F89}" presName="parTx" presStyleLbl="revTx" presStyleIdx="2" presStyleCnt="6">
        <dgm:presLayoutVars>
          <dgm:chMax val="0"/>
          <dgm:chPref val="0"/>
        </dgm:presLayoutVars>
      </dgm:prSet>
      <dgm:spPr/>
    </dgm:pt>
    <dgm:pt modelId="{0F3C1267-BF41-4132-9A74-769A91B6993F}" type="pres">
      <dgm:prSet presAssocID="{1CDE2D4D-DE26-432F-BECA-CD69C5D4D27A}" presName="sibTrans" presStyleCnt="0"/>
      <dgm:spPr/>
    </dgm:pt>
    <dgm:pt modelId="{BB614046-9B12-4BEA-91EA-8426C662CA22}" type="pres">
      <dgm:prSet presAssocID="{DF99A2F6-C5BE-4AF0-99D1-5FCF6471B1CE}" presName="compNode" presStyleCnt="0"/>
      <dgm:spPr/>
    </dgm:pt>
    <dgm:pt modelId="{6CE2B6A9-F6A5-4AC4-B66C-F7F1A5F0414D}" type="pres">
      <dgm:prSet presAssocID="{DF99A2F6-C5BE-4AF0-99D1-5FCF6471B1CE}" presName="bgRect" presStyleLbl="bgShp" presStyleIdx="3" presStyleCnt="6"/>
      <dgm:spPr>
        <a:solidFill>
          <a:schemeClr val="accent1">
            <a:lumMod val="20000"/>
            <a:lumOff val="80000"/>
          </a:schemeClr>
        </a:solidFill>
      </dgm:spPr>
    </dgm:pt>
    <dgm:pt modelId="{BA0418C5-4C91-4ECB-B179-3BC157D66EDA}" type="pres">
      <dgm:prSet presAssocID="{DF99A2F6-C5BE-4AF0-99D1-5FCF6471B1CE}" presName="iconRect" presStyleLbl="node1" presStyleIdx="3" presStyleCnt="6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elephone with solid fill"/>
        </a:ext>
      </dgm:extLst>
    </dgm:pt>
    <dgm:pt modelId="{8A9B8D56-4626-4A55-8ADA-42FE88D07F69}" type="pres">
      <dgm:prSet presAssocID="{DF99A2F6-C5BE-4AF0-99D1-5FCF6471B1CE}" presName="spaceRect" presStyleCnt="0"/>
      <dgm:spPr/>
    </dgm:pt>
    <dgm:pt modelId="{1AECDB70-2B11-4E2B-B8FC-C1AD72385BB0}" type="pres">
      <dgm:prSet presAssocID="{DF99A2F6-C5BE-4AF0-99D1-5FCF6471B1CE}" presName="parTx" presStyleLbl="revTx" presStyleIdx="3" presStyleCnt="6">
        <dgm:presLayoutVars>
          <dgm:chMax val="0"/>
          <dgm:chPref val="0"/>
        </dgm:presLayoutVars>
      </dgm:prSet>
      <dgm:spPr/>
    </dgm:pt>
    <dgm:pt modelId="{98BF21A5-A190-473E-8C0D-4E72012B922A}" type="pres">
      <dgm:prSet presAssocID="{D328201B-9363-4E91-9559-233F10D2F12B}" presName="sibTrans" presStyleCnt="0"/>
      <dgm:spPr/>
    </dgm:pt>
    <dgm:pt modelId="{5E41999E-31FA-40C2-BD0D-93E7D3F623CC}" type="pres">
      <dgm:prSet presAssocID="{CB358F60-BF59-4456-A899-6C13F5CC4323}" presName="compNode" presStyleCnt="0"/>
      <dgm:spPr/>
    </dgm:pt>
    <dgm:pt modelId="{0FA6E4B3-2C70-4CCA-B01C-86CB4621E2FA}" type="pres">
      <dgm:prSet presAssocID="{CB358F60-BF59-4456-A899-6C13F5CC4323}" presName="bgRect" presStyleLbl="bgShp" presStyleIdx="4" presStyleCnt="6"/>
      <dgm:spPr>
        <a:solidFill>
          <a:schemeClr val="accent1">
            <a:lumMod val="20000"/>
            <a:lumOff val="80000"/>
          </a:schemeClr>
        </a:solidFill>
      </dgm:spPr>
    </dgm:pt>
    <dgm:pt modelId="{12659433-A12C-4803-85DB-057492CE11D2}" type="pres">
      <dgm:prSet presAssocID="{CB358F60-BF59-4456-A899-6C13F5CC4323}" presName="iconRect" presStyleLbl="node1" presStyleIdx="4" presStyleCnt="6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ard Room"/>
        </a:ext>
      </dgm:extLst>
    </dgm:pt>
    <dgm:pt modelId="{F299A130-048F-4817-82C1-2DDF8A5EA0C4}" type="pres">
      <dgm:prSet presAssocID="{CB358F60-BF59-4456-A899-6C13F5CC4323}" presName="spaceRect" presStyleCnt="0"/>
      <dgm:spPr/>
    </dgm:pt>
    <dgm:pt modelId="{003D321B-9FD2-4D0A-A317-92A35EB5538F}" type="pres">
      <dgm:prSet presAssocID="{CB358F60-BF59-4456-A899-6C13F5CC4323}" presName="parTx" presStyleLbl="revTx" presStyleIdx="4" presStyleCnt="6">
        <dgm:presLayoutVars>
          <dgm:chMax val="0"/>
          <dgm:chPref val="0"/>
        </dgm:presLayoutVars>
      </dgm:prSet>
      <dgm:spPr/>
    </dgm:pt>
    <dgm:pt modelId="{6BA9596C-31B3-4165-AB6E-C1CD136478BA}" type="pres">
      <dgm:prSet presAssocID="{D61D9696-D59D-48D7-9A20-49C26B064C91}" presName="sibTrans" presStyleCnt="0"/>
      <dgm:spPr/>
    </dgm:pt>
    <dgm:pt modelId="{96479E7B-A166-4AD0-8A31-FA4E90503318}" type="pres">
      <dgm:prSet presAssocID="{B68A1F05-5601-46DD-B285-BD56C7FE1370}" presName="compNode" presStyleCnt="0"/>
      <dgm:spPr/>
    </dgm:pt>
    <dgm:pt modelId="{DE000B24-22B1-495E-9099-922002C849DD}" type="pres">
      <dgm:prSet presAssocID="{B68A1F05-5601-46DD-B285-BD56C7FE1370}" presName="bgRect" presStyleLbl="bgShp" presStyleIdx="5" presStyleCnt="6"/>
      <dgm:spPr>
        <a:solidFill>
          <a:schemeClr val="accent1">
            <a:lumMod val="20000"/>
            <a:lumOff val="80000"/>
          </a:schemeClr>
        </a:solidFill>
      </dgm:spPr>
    </dgm:pt>
    <dgm:pt modelId="{47AD9C54-7403-41BA-B919-6FBAB0751302}" type="pres">
      <dgm:prSet presAssocID="{B68A1F05-5601-46DD-B285-BD56C7FE1370}" presName="iconRect" presStyleLbl="node1" presStyleIdx="5" presStyleCnt="6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un"/>
        </a:ext>
      </dgm:extLst>
    </dgm:pt>
    <dgm:pt modelId="{A80ED6CA-09E5-442F-8815-540623A6D9DA}" type="pres">
      <dgm:prSet presAssocID="{B68A1F05-5601-46DD-B285-BD56C7FE1370}" presName="spaceRect" presStyleCnt="0"/>
      <dgm:spPr/>
    </dgm:pt>
    <dgm:pt modelId="{999BB18A-A9AB-4540-9B6E-B332790A0351}" type="pres">
      <dgm:prSet presAssocID="{B68A1F05-5601-46DD-B285-BD56C7FE1370}" presName="parTx" presStyleLbl="revTx" presStyleIdx="5" presStyleCnt="6">
        <dgm:presLayoutVars>
          <dgm:chMax val="0"/>
          <dgm:chPref val="0"/>
        </dgm:presLayoutVars>
      </dgm:prSet>
      <dgm:spPr/>
    </dgm:pt>
  </dgm:ptLst>
  <dgm:cxnLst>
    <dgm:cxn modelId="{3D51FE0E-33DC-4CA8-8956-1CF5C1A82E0D}" srcId="{2EFF2EAE-3C74-4737-9CBF-A965176525A4}" destId="{DF99A2F6-C5BE-4AF0-99D1-5FCF6471B1CE}" srcOrd="3" destOrd="0" parTransId="{B02B05D9-6709-4B56-8E8A-1DD9FCDAA1AF}" sibTransId="{D328201B-9363-4E91-9559-233F10D2F12B}"/>
    <dgm:cxn modelId="{386D9B10-8EBD-4772-BD18-F3D1E5CBBFAF}" type="presOf" srcId="{16A6E1EC-A68E-4EBD-8CC2-C2A3021E8F9E}" destId="{4A286B1B-33AD-439D-8DAC-1EB3A287EF18}" srcOrd="0" destOrd="0" presId="urn:microsoft.com/office/officeart/2018/2/layout/IconVerticalSolidList"/>
    <dgm:cxn modelId="{F536A016-9662-4258-A66F-0EFF51F50F45}" type="presOf" srcId="{74563818-570F-4613-956C-3683417E83D9}" destId="{8A2E7583-B13C-43B3-BB55-34048DE95046}" srcOrd="0" destOrd="0" presId="urn:microsoft.com/office/officeart/2018/2/layout/IconVerticalSolidList"/>
    <dgm:cxn modelId="{2443242C-8670-4891-BB0E-A2570E951895}" type="presOf" srcId="{87C5BF6C-1F02-46DB-9970-B00083BB0F89}" destId="{689E48C3-B209-4CE9-AC51-60FB1B0747ED}" srcOrd="0" destOrd="0" presId="urn:microsoft.com/office/officeart/2018/2/layout/IconVerticalSolidList"/>
    <dgm:cxn modelId="{C74B092D-86C8-49F7-80DE-9CB9817727A6}" srcId="{2EFF2EAE-3C74-4737-9CBF-A965176525A4}" destId="{CB358F60-BF59-4456-A899-6C13F5CC4323}" srcOrd="4" destOrd="0" parTransId="{1FAB6D51-8029-4E28-B971-53CE7E062F09}" sibTransId="{D61D9696-D59D-48D7-9A20-49C26B064C91}"/>
    <dgm:cxn modelId="{9B6A9435-4F89-4CD6-AF73-88999647A6E3}" type="presOf" srcId="{CB358F60-BF59-4456-A899-6C13F5CC4323}" destId="{003D321B-9FD2-4D0A-A317-92A35EB5538F}" srcOrd="0" destOrd="0" presId="urn:microsoft.com/office/officeart/2018/2/layout/IconVerticalSolidList"/>
    <dgm:cxn modelId="{2503D93D-AF65-48A0-8988-ED8FC3CC6215}" type="presOf" srcId="{2EFF2EAE-3C74-4737-9CBF-A965176525A4}" destId="{81275AEC-456A-417C-91BC-B4C42FE675CE}" srcOrd="0" destOrd="0" presId="urn:microsoft.com/office/officeart/2018/2/layout/IconVerticalSolidList"/>
    <dgm:cxn modelId="{E9AACAAD-02E2-44B0-8853-966D1FDCD1F7}" type="presOf" srcId="{B68A1F05-5601-46DD-B285-BD56C7FE1370}" destId="{999BB18A-A9AB-4540-9B6E-B332790A0351}" srcOrd="0" destOrd="0" presId="urn:microsoft.com/office/officeart/2018/2/layout/IconVerticalSolidList"/>
    <dgm:cxn modelId="{4AB2CEBB-66D3-4857-A04D-88EEF5FB1666}" type="presOf" srcId="{DF99A2F6-C5BE-4AF0-99D1-5FCF6471B1CE}" destId="{1AECDB70-2B11-4E2B-B8FC-C1AD72385BB0}" srcOrd="0" destOrd="0" presId="urn:microsoft.com/office/officeart/2018/2/layout/IconVerticalSolidList"/>
    <dgm:cxn modelId="{AE612DD1-487D-4675-84B8-FD9C6A6287E6}" srcId="{2EFF2EAE-3C74-4737-9CBF-A965176525A4}" destId="{16A6E1EC-A68E-4EBD-8CC2-C2A3021E8F9E}" srcOrd="1" destOrd="0" parTransId="{CEC27686-9959-4FE8-8129-D2D79013807B}" sibTransId="{24089B59-79BE-4103-8C0B-5E4E7EDF5364}"/>
    <dgm:cxn modelId="{C71D7CE1-3778-4823-8C1B-3D60AC55F3E9}" srcId="{2EFF2EAE-3C74-4737-9CBF-A965176525A4}" destId="{74563818-570F-4613-956C-3683417E83D9}" srcOrd="0" destOrd="0" parTransId="{7EB01CC1-8F64-42E6-84EE-91C9B1E50CE8}" sibTransId="{2A9DB1BA-D63B-4408-B6E1-F01D5C4BCFAE}"/>
    <dgm:cxn modelId="{3A11F2F1-ADD7-4CFF-9C1C-70FF69FA07E7}" srcId="{2EFF2EAE-3C74-4737-9CBF-A965176525A4}" destId="{87C5BF6C-1F02-46DB-9970-B00083BB0F89}" srcOrd="2" destOrd="0" parTransId="{46254826-11E6-469B-8C00-7F33CC0A53C5}" sibTransId="{1CDE2D4D-DE26-432F-BECA-CD69C5D4D27A}"/>
    <dgm:cxn modelId="{851793FB-8CD9-488E-9B72-6B9916AB3F37}" srcId="{2EFF2EAE-3C74-4737-9CBF-A965176525A4}" destId="{B68A1F05-5601-46DD-B285-BD56C7FE1370}" srcOrd="5" destOrd="0" parTransId="{E4B7E98A-FC95-4C19-B125-C4BE65E20FF7}" sibTransId="{C1FCF27D-8618-45D1-8A15-3915E2F2DE6B}"/>
    <dgm:cxn modelId="{DA8133AC-D518-4D80-BEF6-DC8B8B6F1FF7}" type="presParOf" srcId="{81275AEC-456A-417C-91BC-B4C42FE675CE}" destId="{64C2430C-36EB-490B-8911-08E13B04756E}" srcOrd="0" destOrd="0" presId="urn:microsoft.com/office/officeart/2018/2/layout/IconVerticalSolidList"/>
    <dgm:cxn modelId="{AE42EB37-13C9-46D3-A947-8847841D4120}" type="presParOf" srcId="{64C2430C-36EB-490B-8911-08E13B04756E}" destId="{9886D56C-D8E4-4998-B8A9-9CE103690C25}" srcOrd="0" destOrd="0" presId="urn:microsoft.com/office/officeart/2018/2/layout/IconVerticalSolidList"/>
    <dgm:cxn modelId="{08C33991-B8E0-4A0C-8281-08AF5740D840}" type="presParOf" srcId="{64C2430C-36EB-490B-8911-08E13B04756E}" destId="{53F7411F-B047-4DE9-9154-85ABBC6F9F19}" srcOrd="1" destOrd="0" presId="urn:microsoft.com/office/officeart/2018/2/layout/IconVerticalSolidList"/>
    <dgm:cxn modelId="{B05B0F9D-E97A-4C52-8ABD-9318B08A97BB}" type="presParOf" srcId="{64C2430C-36EB-490B-8911-08E13B04756E}" destId="{029531CF-8296-414D-A5B1-D2E907EEFA4A}" srcOrd="2" destOrd="0" presId="urn:microsoft.com/office/officeart/2018/2/layout/IconVerticalSolidList"/>
    <dgm:cxn modelId="{D9620497-621C-41EC-89D6-F7C3A76D25D8}" type="presParOf" srcId="{64C2430C-36EB-490B-8911-08E13B04756E}" destId="{8A2E7583-B13C-43B3-BB55-34048DE95046}" srcOrd="3" destOrd="0" presId="urn:microsoft.com/office/officeart/2018/2/layout/IconVerticalSolidList"/>
    <dgm:cxn modelId="{496A0E3A-6CA7-4969-9BA4-A7ABAEC10480}" type="presParOf" srcId="{81275AEC-456A-417C-91BC-B4C42FE675CE}" destId="{BE59DC9C-84E0-4BE0-8B72-CD03AB5718AE}" srcOrd="1" destOrd="0" presId="urn:microsoft.com/office/officeart/2018/2/layout/IconVerticalSolidList"/>
    <dgm:cxn modelId="{A156B3C7-2008-4DA7-AB4F-747DEC18F723}" type="presParOf" srcId="{81275AEC-456A-417C-91BC-B4C42FE675CE}" destId="{E009948B-D22C-4936-A5CF-3009509A7333}" srcOrd="2" destOrd="0" presId="urn:microsoft.com/office/officeart/2018/2/layout/IconVerticalSolidList"/>
    <dgm:cxn modelId="{71AD06F3-73C2-4B2D-A151-8220DF4C0E8B}" type="presParOf" srcId="{E009948B-D22C-4936-A5CF-3009509A7333}" destId="{A9513FB8-4AC5-431E-B7EE-6CB38EB1E132}" srcOrd="0" destOrd="0" presId="urn:microsoft.com/office/officeart/2018/2/layout/IconVerticalSolidList"/>
    <dgm:cxn modelId="{406A762A-663C-4E52-850F-49A1140C572C}" type="presParOf" srcId="{E009948B-D22C-4936-A5CF-3009509A7333}" destId="{3E4D6751-94A3-4D7C-A5AE-EF5CB7C0262E}" srcOrd="1" destOrd="0" presId="urn:microsoft.com/office/officeart/2018/2/layout/IconVerticalSolidList"/>
    <dgm:cxn modelId="{388DF1AF-CA0D-470B-96EC-1A5AAEAA6FB7}" type="presParOf" srcId="{E009948B-D22C-4936-A5CF-3009509A7333}" destId="{53901504-A0F8-48DD-B7AD-C6CAFF1A39E2}" srcOrd="2" destOrd="0" presId="urn:microsoft.com/office/officeart/2018/2/layout/IconVerticalSolidList"/>
    <dgm:cxn modelId="{DD198592-F886-43CA-A683-858175B85501}" type="presParOf" srcId="{E009948B-D22C-4936-A5CF-3009509A7333}" destId="{4A286B1B-33AD-439D-8DAC-1EB3A287EF18}" srcOrd="3" destOrd="0" presId="urn:microsoft.com/office/officeart/2018/2/layout/IconVerticalSolidList"/>
    <dgm:cxn modelId="{1AB5712A-4BF3-4DB6-BEC2-372B430EA6B6}" type="presParOf" srcId="{81275AEC-456A-417C-91BC-B4C42FE675CE}" destId="{7E32F880-5B45-494A-8A9B-6EA6BED2573E}" srcOrd="3" destOrd="0" presId="urn:microsoft.com/office/officeart/2018/2/layout/IconVerticalSolidList"/>
    <dgm:cxn modelId="{99F2BD5E-2F47-4810-B3AA-102773230A6E}" type="presParOf" srcId="{81275AEC-456A-417C-91BC-B4C42FE675CE}" destId="{E95A27DE-9C0D-4422-9E07-FE1EE83FA724}" srcOrd="4" destOrd="0" presId="urn:microsoft.com/office/officeart/2018/2/layout/IconVerticalSolidList"/>
    <dgm:cxn modelId="{EF8E3732-64A6-4250-A798-D8FF8A042F25}" type="presParOf" srcId="{E95A27DE-9C0D-4422-9E07-FE1EE83FA724}" destId="{E3D89595-5581-4237-BFFD-79C4718A128F}" srcOrd="0" destOrd="0" presId="urn:microsoft.com/office/officeart/2018/2/layout/IconVerticalSolidList"/>
    <dgm:cxn modelId="{BB845304-40F2-45A5-9778-140A7FF0ADC2}" type="presParOf" srcId="{E95A27DE-9C0D-4422-9E07-FE1EE83FA724}" destId="{41334F15-8B18-4D26-9E9E-5C08599D4CAE}" srcOrd="1" destOrd="0" presId="urn:microsoft.com/office/officeart/2018/2/layout/IconVerticalSolidList"/>
    <dgm:cxn modelId="{F0F0F921-D43B-45B9-8089-98A41EA5D359}" type="presParOf" srcId="{E95A27DE-9C0D-4422-9E07-FE1EE83FA724}" destId="{6F6AFDAD-9ED0-4D3B-B9DB-E02C9FB0F679}" srcOrd="2" destOrd="0" presId="urn:microsoft.com/office/officeart/2018/2/layout/IconVerticalSolidList"/>
    <dgm:cxn modelId="{6A8D9A9E-E425-4BB9-9A7B-D685DA485DCD}" type="presParOf" srcId="{E95A27DE-9C0D-4422-9E07-FE1EE83FA724}" destId="{689E48C3-B209-4CE9-AC51-60FB1B0747ED}" srcOrd="3" destOrd="0" presId="urn:microsoft.com/office/officeart/2018/2/layout/IconVerticalSolidList"/>
    <dgm:cxn modelId="{AFB3647E-A781-4FF0-890F-BE98D9EB1980}" type="presParOf" srcId="{81275AEC-456A-417C-91BC-B4C42FE675CE}" destId="{0F3C1267-BF41-4132-9A74-769A91B6993F}" srcOrd="5" destOrd="0" presId="urn:microsoft.com/office/officeart/2018/2/layout/IconVerticalSolidList"/>
    <dgm:cxn modelId="{0A35E13F-47D3-461F-A7B2-90C0CF5EEF98}" type="presParOf" srcId="{81275AEC-456A-417C-91BC-B4C42FE675CE}" destId="{BB614046-9B12-4BEA-91EA-8426C662CA22}" srcOrd="6" destOrd="0" presId="urn:microsoft.com/office/officeart/2018/2/layout/IconVerticalSolidList"/>
    <dgm:cxn modelId="{3F4F2361-378D-4DEE-AEB6-289EA8082E96}" type="presParOf" srcId="{BB614046-9B12-4BEA-91EA-8426C662CA22}" destId="{6CE2B6A9-F6A5-4AC4-B66C-F7F1A5F0414D}" srcOrd="0" destOrd="0" presId="urn:microsoft.com/office/officeart/2018/2/layout/IconVerticalSolidList"/>
    <dgm:cxn modelId="{78337872-BB7A-4FE3-8547-4D4119581C67}" type="presParOf" srcId="{BB614046-9B12-4BEA-91EA-8426C662CA22}" destId="{BA0418C5-4C91-4ECB-B179-3BC157D66EDA}" srcOrd="1" destOrd="0" presId="urn:microsoft.com/office/officeart/2018/2/layout/IconVerticalSolidList"/>
    <dgm:cxn modelId="{F06C6627-27F8-4062-95D2-B64E8FD8E123}" type="presParOf" srcId="{BB614046-9B12-4BEA-91EA-8426C662CA22}" destId="{8A9B8D56-4626-4A55-8ADA-42FE88D07F69}" srcOrd="2" destOrd="0" presId="urn:microsoft.com/office/officeart/2018/2/layout/IconVerticalSolidList"/>
    <dgm:cxn modelId="{6BF446C1-8D31-4478-B651-74A8F11DE4F9}" type="presParOf" srcId="{BB614046-9B12-4BEA-91EA-8426C662CA22}" destId="{1AECDB70-2B11-4E2B-B8FC-C1AD72385BB0}" srcOrd="3" destOrd="0" presId="urn:microsoft.com/office/officeart/2018/2/layout/IconVerticalSolidList"/>
    <dgm:cxn modelId="{0FBB36F7-B37E-4719-8D3D-9EB6A425216C}" type="presParOf" srcId="{81275AEC-456A-417C-91BC-B4C42FE675CE}" destId="{98BF21A5-A190-473E-8C0D-4E72012B922A}" srcOrd="7" destOrd="0" presId="urn:microsoft.com/office/officeart/2018/2/layout/IconVerticalSolidList"/>
    <dgm:cxn modelId="{D8A81B9F-3807-44BA-A739-908A697B388E}" type="presParOf" srcId="{81275AEC-456A-417C-91BC-B4C42FE675CE}" destId="{5E41999E-31FA-40C2-BD0D-93E7D3F623CC}" srcOrd="8" destOrd="0" presId="urn:microsoft.com/office/officeart/2018/2/layout/IconVerticalSolidList"/>
    <dgm:cxn modelId="{B8B8A31B-0CFF-4CAC-A873-C1B47A21088B}" type="presParOf" srcId="{5E41999E-31FA-40C2-BD0D-93E7D3F623CC}" destId="{0FA6E4B3-2C70-4CCA-B01C-86CB4621E2FA}" srcOrd="0" destOrd="0" presId="urn:microsoft.com/office/officeart/2018/2/layout/IconVerticalSolidList"/>
    <dgm:cxn modelId="{E0D17C98-5039-4523-A3ED-8F4078257EC9}" type="presParOf" srcId="{5E41999E-31FA-40C2-BD0D-93E7D3F623CC}" destId="{12659433-A12C-4803-85DB-057492CE11D2}" srcOrd="1" destOrd="0" presId="urn:microsoft.com/office/officeart/2018/2/layout/IconVerticalSolidList"/>
    <dgm:cxn modelId="{5DF29B23-60D9-4378-8CBB-53B06769EC79}" type="presParOf" srcId="{5E41999E-31FA-40C2-BD0D-93E7D3F623CC}" destId="{F299A130-048F-4817-82C1-2DDF8A5EA0C4}" srcOrd="2" destOrd="0" presId="urn:microsoft.com/office/officeart/2018/2/layout/IconVerticalSolidList"/>
    <dgm:cxn modelId="{816F16CA-19ED-4418-96F3-A1BCBD1FD00E}" type="presParOf" srcId="{5E41999E-31FA-40C2-BD0D-93E7D3F623CC}" destId="{003D321B-9FD2-4D0A-A317-92A35EB5538F}" srcOrd="3" destOrd="0" presId="urn:microsoft.com/office/officeart/2018/2/layout/IconVerticalSolidList"/>
    <dgm:cxn modelId="{02AAA148-937B-4516-8A81-FCD84CD6BC23}" type="presParOf" srcId="{81275AEC-456A-417C-91BC-B4C42FE675CE}" destId="{6BA9596C-31B3-4165-AB6E-C1CD136478BA}" srcOrd="9" destOrd="0" presId="urn:microsoft.com/office/officeart/2018/2/layout/IconVerticalSolidList"/>
    <dgm:cxn modelId="{EFB80ACE-7FED-4FD1-AD0A-48C4F6930C80}" type="presParOf" srcId="{81275AEC-456A-417C-91BC-B4C42FE675CE}" destId="{96479E7B-A166-4AD0-8A31-FA4E90503318}" srcOrd="10" destOrd="0" presId="urn:microsoft.com/office/officeart/2018/2/layout/IconVerticalSolidList"/>
    <dgm:cxn modelId="{B1AE972A-694C-4079-B7E6-9CC55C691B56}" type="presParOf" srcId="{96479E7B-A166-4AD0-8A31-FA4E90503318}" destId="{DE000B24-22B1-495E-9099-922002C849DD}" srcOrd="0" destOrd="0" presId="urn:microsoft.com/office/officeart/2018/2/layout/IconVerticalSolidList"/>
    <dgm:cxn modelId="{B1331380-A4AE-4449-8EF0-67B69E735CBF}" type="presParOf" srcId="{96479E7B-A166-4AD0-8A31-FA4E90503318}" destId="{47AD9C54-7403-41BA-B919-6FBAB0751302}" srcOrd="1" destOrd="0" presId="urn:microsoft.com/office/officeart/2018/2/layout/IconVerticalSolidList"/>
    <dgm:cxn modelId="{A4172D04-5270-44A3-B17E-4CD6291C4433}" type="presParOf" srcId="{96479E7B-A166-4AD0-8A31-FA4E90503318}" destId="{A80ED6CA-09E5-442F-8815-540623A6D9DA}" srcOrd="2" destOrd="0" presId="urn:microsoft.com/office/officeart/2018/2/layout/IconVerticalSolidList"/>
    <dgm:cxn modelId="{B219E8AB-0017-4B35-9777-DDD2F429EC3C}" type="presParOf" srcId="{96479E7B-A166-4AD0-8A31-FA4E90503318}" destId="{999BB18A-A9AB-4540-9B6E-B332790A0351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7A4417-B3ED-490A-B192-64D4D39C8351}">
      <dsp:nvSpPr>
        <dsp:cNvPr id="0" name=""/>
        <dsp:cNvSpPr/>
      </dsp:nvSpPr>
      <dsp:spPr>
        <a:xfrm>
          <a:off x="0" y="3196"/>
          <a:ext cx="8229600" cy="1094884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E94B1B0-A55A-43A0-81AC-70FF330A26BC}">
      <dsp:nvSpPr>
        <dsp:cNvPr id="0" name=""/>
        <dsp:cNvSpPr/>
      </dsp:nvSpPr>
      <dsp:spPr>
        <a:xfrm>
          <a:off x="331202" y="249545"/>
          <a:ext cx="602775" cy="60218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C8FF96-B019-446B-84B2-C61BA1D5977B}">
      <dsp:nvSpPr>
        <dsp:cNvPr id="0" name=""/>
        <dsp:cNvSpPr/>
      </dsp:nvSpPr>
      <dsp:spPr>
        <a:xfrm>
          <a:off x="1265180" y="3196"/>
          <a:ext cx="6897958" cy="10959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5989" tIns="115989" rIns="115989" bIns="115989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It is mid-April.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After a very cold winter, an early spring has arrived in the NWT.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Temperatures are unseasonably warm, hitting 15 degrees Celsius.</a:t>
          </a:r>
        </a:p>
      </dsp:txBody>
      <dsp:txXfrm>
        <a:off x="1265180" y="3196"/>
        <a:ext cx="6897958" cy="1095954"/>
      </dsp:txXfrm>
    </dsp:sp>
    <dsp:sp modelId="{2371FBDC-C961-4E30-AD46-B93BAAE3590C}">
      <dsp:nvSpPr>
        <dsp:cNvPr id="0" name=""/>
        <dsp:cNvSpPr/>
      </dsp:nvSpPr>
      <dsp:spPr>
        <a:xfrm>
          <a:off x="0" y="1357022"/>
          <a:ext cx="8229600" cy="1094884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9A307F-A1AC-4DDE-94E1-A3B645218681}">
      <dsp:nvSpPr>
        <dsp:cNvPr id="0" name=""/>
        <dsp:cNvSpPr/>
      </dsp:nvSpPr>
      <dsp:spPr>
        <a:xfrm>
          <a:off x="331202" y="1603371"/>
          <a:ext cx="602775" cy="602186"/>
        </a:xfrm>
        <a:prstGeom prst="rect">
          <a:avLst/>
        </a:prstGeom>
        <a:blipFill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CD2B321-BCCC-4467-B984-69404F2F2249}">
      <dsp:nvSpPr>
        <dsp:cNvPr id="0" name=""/>
        <dsp:cNvSpPr/>
      </dsp:nvSpPr>
      <dsp:spPr>
        <a:xfrm>
          <a:off x="1265180" y="1357022"/>
          <a:ext cx="6897958" cy="10959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5989" tIns="115989" rIns="115989" bIns="115989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There was an above average amount of snowfall recorded throughout the NWT this past winter.</a:t>
          </a:r>
        </a:p>
      </dsp:txBody>
      <dsp:txXfrm>
        <a:off x="1265180" y="1357022"/>
        <a:ext cx="6897958" cy="1095954"/>
      </dsp:txXfrm>
    </dsp:sp>
    <dsp:sp modelId="{4FAE52B4-1D88-409C-89DA-5A040412FDBD}">
      <dsp:nvSpPr>
        <dsp:cNvPr id="0" name=""/>
        <dsp:cNvSpPr/>
      </dsp:nvSpPr>
      <dsp:spPr>
        <a:xfrm>
          <a:off x="0" y="2710849"/>
          <a:ext cx="8229600" cy="1094884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78C21C7-5A88-48D3-B50C-26CB537FBAF3}">
      <dsp:nvSpPr>
        <dsp:cNvPr id="0" name=""/>
        <dsp:cNvSpPr/>
      </dsp:nvSpPr>
      <dsp:spPr>
        <a:xfrm>
          <a:off x="331202" y="2957198"/>
          <a:ext cx="602775" cy="60218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408DC3-2235-4C1A-9A24-FDC99A7B57C6}">
      <dsp:nvSpPr>
        <dsp:cNvPr id="0" name=""/>
        <dsp:cNvSpPr/>
      </dsp:nvSpPr>
      <dsp:spPr>
        <a:xfrm>
          <a:off x="1265180" y="2710849"/>
          <a:ext cx="6897958" cy="10959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5989" tIns="115989" rIns="115989" bIns="115989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Residents have been enjoying the warm weather.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They have not been paying close attention rapid melting of ice and snow.</a:t>
          </a:r>
        </a:p>
      </dsp:txBody>
      <dsp:txXfrm>
        <a:off x="1265180" y="2710849"/>
        <a:ext cx="6897958" cy="109595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F47765-8B86-4516-BAA5-2CDD32907768}">
      <dsp:nvSpPr>
        <dsp:cNvPr id="0" name=""/>
        <dsp:cNvSpPr/>
      </dsp:nvSpPr>
      <dsp:spPr>
        <a:xfrm>
          <a:off x="0" y="92899"/>
          <a:ext cx="4121150" cy="232537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How will your community monitor the flood risk?  </a:t>
          </a:r>
        </a:p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Is there a flood watch?</a:t>
          </a:r>
        </a:p>
      </dsp:txBody>
      <dsp:txXfrm>
        <a:off x="113515" y="206414"/>
        <a:ext cx="3894120" cy="2098345"/>
      </dsp:txXfrm>
    </dsp:sp>
    <dsp:sp modelId="{5FBB5A9B-C365-46B3-A8D5-718C52191154}">
      <dsp:nvSpPr>
        <dsp:cNvPr id="0" name=""/>
        <dsp:cNvSpPr/>
      </dsp:nvSpPr>
      <dsp:spPr>
        <a:xfrm>
          <a:off x="0" y="2490274"/>
          <a:ext cx="4121150" cy="232537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How will the Local EMO decrease risk of environmental contamination? </a:t>
          </a:r>
        </a:p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When? </a:t>
          </a:r>
        </a:p>
      </dsp:txBody>
      <dsp:txXfrm>
        <a:off x="113515" y="2603789"/>
        <a:ext cx="3894120" cy="209834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F47765-8B86-4516-BAA5-2CDD32907768}">
      <dsp:nvSpPr>
        <dsp:cNvPr id="0" name=""/>
        <dsp:cNvSpPr/>
      </dsp:nvSpPr>
      <dsp:spPr>
        <a:xfrm>
          <a:off x="0" y="68550"/>
          <a:ext cx="5111749" cy="91972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0" i="0" kern="1200" baseline="0" dirty="0"/>
            <a:t>How will your LEMO respond to this information? </a:t>
          </a:r>
        </a:p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0" i="0" kern="1200" baseline="0" dirty="0"/>
            <a:t>Does it have a formal plan(s) for response? </a:t>
          </a:r>
          <a:endParaRPr lang="en-US" sz="1500" kern="1200" dirty="0"/>
        </a:p>
      </dsp:txBody>
      <dsp:txXfrm>
        <a:off x="44897" y="113447"/>
        <a:ext cx="5021955" cy="829935"/>
      </dsp:txXfrm>
    </dsp:sp>
    <dsp:sp modelId="{5FBB5A9B-C365-46B3-A8D5-718C52191154}">
      <dsp:nvSpPr>
        <dsp:cNvPr id="0" name=""/>
        <dsp:cNvSpPr/>
      </dsp:nvSpPr>
      <dsp:spPr>
        <a:xfrm>
          <a:off x="0" y="1031480"/>
          <a:ext cx="5111749" cy="91972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0" i="0" kern="1200" baseline="0" dirty="0"/>
            <a:t>What agencies/organizations/personnel should be notified? </a:t>
          </a:r>
        </a:p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0" i="0" kern="1200" baseline="0" dirty="0"/>
            <a:t>If personnel are unavailable, whom do you contact? </a:t>
          </a:r>
          <a:endParaRPr lang="en-US" sz="1500" kern="1200" dirty="0"/>
        </a:p>
      </dsp:txBody>
      <dsp:txXfrm>
        <a:off x="44897" y="1076377"/>
        <a:ext cx="5021955" cy="829935"/>
      </dsp:txXfrm>
    </dsp:sp>
    <dsp:sp modelId="{D4FDE36C-B254-4C85-ACFF-323A0A41A298}">
      <dsp:nvSpPr>
        <dsp:cNvPr id="0" name=""/>
        <dsp:cNvSpPr/>
      </dsp:nvSpPr>
      <dsp:spPr>
        <a:xfrm>
          <a:off x="0" y="1994410"/>
          <a:ext cx="5111749" cy="91972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0" i="0" kern="1200" baseline="0" dirty="0"/>
            <a:t>Anyone else you need to notify or coordinate with right now? </a:t>
          </a:r>
          <a:endParaRPr lang="en-US" sz="1500" kern="1200" dirty="0"/>
        </a:p>
      </dsp:txBody>
      <dsp:txXfrm>
        <a:off x="44897" y="2039307"/>
        <a:ext cx="5021955" cy="829935"/>
      </dsp:txXfrm>
    </dsp:sp>
    <dsp:sp modelId="{DD32A742-4B1F-4EDC-A36D-35FFF21B4BD7}">
      <dsp:nvSpPr>
        <dsp:cNvPr id="0" name=""/>
        <dsp:cNvSpPr/>
      </dsp:nvSpPr>
      <dsp:spPr>
        <a:xfrm>
          <a:off x="0" y="2957339"/>
          <a:ext cx="5111749" cy="91972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0" i="0" kern="1200" baseline="0" dirty="0"/>
            <a:t>What impact does this situation have on local government’s day-to-day operations? </a:t>
          </a:r>
        </a:p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0" i="0" kern="1200" baseline="0" dirty="0"/>
            <a:t>What adjustments need to be to accommodate the impact? </a:t>
          </a:r>
          <a:endParaRPr lang="en-US" sz="1500" kern="1200" dirty="0"/>
        </a:p>
      </dsp:txBody>
      <dsp:txXfrm>
        <a:off x="44897" y="3002236"/>
        <a:ext cx="5021955" cy="829935"/>
      </dsp:txXfrm>
    </dsp:sp>
    <dsp:sp modelId="{CEE71E55-5E43-4FA4-B234-DBFCB5E118AB}">
      <dsp:nvSpPr>
        <dsp:cNvPr id="0" name=""/>
        <dsp:cNvSpPr/>
      </dsp:nvSpPr>
      <dsp:spPr>
        <a:xfrm>
          <a:off x="0" y="3920269"/>
          <a:ext cx="5111749" cy="91972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What are the LEMO activities/responsibilities?</a:t>
          </a:r>
        </a:p>
      </dsp:txBody>
      <dsp:txXfrm>
        <a:off x="44897" y="3965166"/>
        <a:ext cx="5021955" cy="82993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F47765-8B86-4516-BAA5-2CDD32907768}">
      <dsp:nvSpPr>
        <dsp:cNvPr id="0" name=""/>
        <dsp:cNvSpPr/>
      </dsp:nvSpPr>
      <dsp:spPr>
        <a:xfrm>
          <a:off x="0" y="119015"/>
          <a:ext cx="5340350" cy="9734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i="0" kern="1200" baseline="0" dirty="0"/>
            <a:t>How does this information impact your community? 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i="0" kern="1200" baseline="0" dirty="0"/>
            <a:t>What changes would you make to the initial decisions/response? </a:t>
          </a:r>
          <a:endParaRPr lang="en-US" sz="1600" kern="1200" dirty="0"/>
        </a:p>
      </dsp:txBody>
      <dsp:txXfrm>
        <a:off x="47519" y="166534"/>
        <a:ext cx="5245312" cy="878402"/>
      </dsp:txXfrm>
    </dsp:sp>
    <dsp:sp modelId="{5FBB5A9B-C365-46B3-A8D5-718C52191154}">
      <dsp:nvSpPr>
        <dsp:cNvPr id="0" name=""/>
        <dsp:cNvSpPr/>
      </dsp:nvSpPr>
      <dsp:spPr>
        <a:xfrm>
          <a:off x="0" y="1138535"/>
          <a:ext cx="5340350" cy="9734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i="0" kern="1200" baseline="0" dirty="0"/>
            <a:t>What agencies/organizations/personnel should be notified now? 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i="1" kern="1200" baseline="0" dirty="0"/>
            <a:t>Consider local, regional, and territorial agencies. </a:t>
          </a:r>
          <a:endParaRPr lang="en-US" sz="1600" i="1" kern="1200" dirty="0"/>
        </a:p>
      </dsp:txBody>
      <dsp:txXfrm>
        <a:off x="47519" y="1186054"/>
        <a:ext cx="5245312" cy="878402"/>
      </dsp:txXfrm>
    </dsp:sp>
    <dsp:sp modelId="{D4FDE36C-B254-4C85-ACFF-323A0A41A298}">
      <dsp:nvSpPr>
        <dsp:cNvPr id="0" name=""/>
        <dsp:cNvSpPr/>
      </dsp:nvSpPr>
      <dsp:spPr>
        <a:xfrm>
          <a:off x="0" y="2158055"/>
          <a:ext cx="5340350" cy="9734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i="0" kern="1200" baseline="0" dirty="0"/>
            <a:t>What impact do you anticipate this incident may have on the hospital and drinking water? </a:t>
          </a:r>
          <a:endParaRPr lang="en-US" sz="1600" kern="1200" dirty="0"/>
        </a:p>
      </dsp:txBody>
      <dsp:txXfrm>
        <a:off x="47519" y="2205574"/>
        <a:ext cx="5245312" cy="878402"/>
      </dsp:txXfrm>
    </dsp:sp>
    <dsp:sp modelId="{DD32A742-4B1F-4EDC-A36D-35FFF21B4BD7}">
      <dsp:nvSpPr>
        <dsp:cNvPr id="0" name=""/>
        <dsp:cNvSpPr/>
      </dsp:nvSpPr>
      <dsp:spPr>
        <a:xfrm>
          <a:off x="0" y="3177575"/>
          <a:ext cx="5340350" cy="9734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i="0" kern="1200" baseline="0" dirty="0"/>
            <a:t>What public messaging would need to take place at this point? </a:t>
          </a:r>
          <a:endParaRPr lang="en-US" sz="1600" kern="1200" dirty="0"/>
        </a:p>
      </dsp:txBody>
      <dsp:txXfrm>
        <a:off x="47519" y="3225094"/>
        <a:ext cx="5245312" cy="878402"/>
      </dsp:txXfrm>
    </dsp:sp>
    <dsp:sp modelId="{CEE71E55-5E43-4FA4-B234-DBFCB5E118AB}">
      <dsp:nvSpPr>
        <dsp:cNvPr id="0" name=""/>
        <dsp:cNvSpPr/>
      </dsp:nvSpPr>
      <dsp:spPr>
        <a:xfrm>
          <a:off x="0" y="4197095"/>
          <a:ext cx="5340350" cy="9734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What are the LEMO activities/responsibilities?</a:t>
          </a:r>
        </a:p>
      </dsp:txBody>
      <dsp:txXfrm>
        <a:off x="47519" y="4244614"/>
        <a:ext cx="5245312" cy="87840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F47765-8B86-4516-BAA5-2CDD32907768}">
      <dsp:nvSpPr>
        <dsp:cNvPr id="0" name=""/>
        <dsp:cNvSpPr/>
      </dsp:nvSpPr>
      <dsp:spPr>
        <a:xfrm>
          <a:off x="0" y="2258"/>
          <a:ext cx="4959350" cy="98580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bg1"/>
              </a:solidFill>
              <a:latin typeface="Calibri" panose="020F0502020204030204" pitchFamily="34" charset="0"/>
            </a:rPr>
            <a:t>What are/is your next decisions/response? </a:t>
          </a:r>
        </a:p>
      </dsp:txBody>
      <dsp:txXfrm>
        <a:off x="48123" y="50381"/>
        <a:ext cx="4863104" cy="889563"/>
      </dsp:txXfrm>
    </dsp:sp>
    <dsp:sp modelId="{5FBB5A9B-C365-46B3-A8D5-718C52191154}">
      <dsp:nvSpPr>
        <dsp:cNvPr id="0" name=""/>
        <dsp:cNvSpPr/>
      </dsp:nvSpPr>
      <dsp:spPr>
        <a:xfrm>
          <a:off x="0" y="1000864"/>
          <a:ext cx="4959350" cy="98580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bg1"/>
              </a:solidFill>
              <a:latin typeface="Calibri" panose="020F0502020204030204" pitchFamily="34" charset="0"/>
            </a:rPr>
            <a:t>How will you communicate decisions to residents?</a:t>
          </a:r>
        </a:p>
      </dsp:txBody>
      <dsp:txXfrm>
        <a:off x="48123" y="1048987"/>
        <a:ext cx="4863104" cy="889563"/>
      </dsp:txXfrm>
    </dsp:sp>
    <dsp:sp modelId="{D4FDE36C-B254-4C85-ACFF-323A0A41A298}">
      <dsp:nvSpPr>
        <dsp:cNvPr id="0" name=""/>
        <dsp:cNvSpPr/>
      </dsp:nvSpPr>
      <dsp:spPr>
        <a:xfrm>
          <a:off x="0" y="1999470"/>
          <a:ext cx="4959350" cy="98580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bg1"/>
              </a:solidFill>
              <a:latin typeface="Calibri" panose="020F0502020204030204" pitchFamily="34" charset="0"/>
            </a:rPr>
            <a:t>Is there a plan on where to put these displaced residents? </a:t>
          </a:r>
          <a:r>
            <a:rPr lang="en-US" sz="1800" i="1" kern="1200" dirty="0">
              <a:solidFill>
                <a:schemeClr val="bg1"/>
              </a:solidFill>
              <a:latin typeface="Calibri" panose="020F0502020204030204" pitchFamily="34" charset="0"/>
            </a:rPr>
            <a:t>What is the plan? 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bg1"/>
              </a:solidFill>
              <a:latin typeface="Calibri" panose="020F0502020204030204" pitchFamily="34" charset="0"/>
            </a:rPr>
            <a:t>What supports will be needed for them?</a:t>
          </a:r>
        </a:p>
      </dsp:txBody>
      <dsp:txXfrm>
        <a:off x="48123" y="2047593"/>
        <a:ext cx="4863104" cy="889563"/>
      </dsp:txXfrm>
    </dsp:sp>
    <dsp:sp modelId="{DD32A742-4B1F-4EDC-A36D-35FFF21B4BD7}">
      <dsp:nvSpPr>
        <dsp:cNvPr id="0" name=""/>
        <dsp:cNvSpPr/>
      </dsp:nvSpPr>
      <dsp:spPr>
        <a:xfrm>
          <a:off x="0" y="2998076"/>
          <a:ext cx="4959350" cy="98580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bg1"/>
              </a:solidFill>
              <a:latin typeface="Calibri" panose="020F0502020204030204" pitchFamily="34" charset="0"/>
            </a:rPr>
            <a:t>What are your priorities for this area?</a:t>
          </a:r>
        </a:p>
      </dsp:txBody>
      <dsp:txXfrm>
        <a:off x="48123" y="3046199"/>
        <a:ext cx="4863104" cy="889563"/>
      </dsp:txXfrm>
    </dsp:sp>
    <dsp:sp modelId="{CEE71E55-5E43-4FA4-B234-DBFCB5E118AB}">
      <dsp:nvSpPr>
        <dsp:cNvPr id="0" name=""/>
        <dsp:cNvSpPr/>
      </dsp:nvSpPr>
      <dsp:spPr>
        <a:xfrm>
          <a:off x="0" y="3996682"/>
          <a:ext cx="4959350" cy="98580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What are the LEMO activities/responsibilities?</a:t>
          </a:r>
        </a:p>
      </dsp:txBody>
      <dsp:txXfrm>
        <a:off x="48123" y="4044805"/>
        <a:ext cx="4863104" cy="88956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F47765-8B86-4516-BAA5-2CDD32907768}">
      <dsp:nvSpPr>
        <dsp:cNvPr id="0" name=""/>
        <dsp:cNvSpPr/>
      </dsp:nvSpPr>
      <dsp:spPr>
        <a:xfrm>
          <a:off x="0" y="479974"/>
          <a:ext cx="4959350" cy="1216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bg1"/>
              </a:solidFill>
              <a:latin typeface="Calibri" panose="020F0502020204030204" pitchFamily="34" charset="0"/>
            </a:rPr>
            <a:t>What can be done about this situation?</a:t>
          </a:r>
        </a:p>
      </dsp:txBody>
      <dsp:txXfrm>
        <a:off x="59399" y="539373"/>
        <a:ext cx="4840552" cy="1098002"/>
      </dsp:txXfrm>
    </dsp:sp>
    <dsp:sp modelId="{5FBB5A9B-C365-46B3-A8D5-718C52191154}">
      <dsp:nvSpPr>
        <dsp:cNvPr id="0" name=""/>
        <dsp:cNvSpPr/>
      </dsp:nvSpPr>
      <dsp:spPr>
        <a:xfrm>
          <a:off x="0" y="1883975"/>
          <a:ext cx="4959350" cy="1216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bg1"/>
              </a:solidFill>
              <a:latin typeface="Calibri" panose="020F0502020204030204" pitchFamily="34" charset="0"/>
            </a:rPr>
            <a:t>What is the status of your other operations?</a:t>
          </a:r>
        </a:p>
      </dsp:txBody>
      <dsp:txXfrm>
        <a:off x="59399" y="1943374"/>
        <a:ext cx="4840552" cy="1098002"/>
      </dsp:txXfrm>
    </dsp:sp>
    <dsp:sp modelId="{D4FDE36C-B254-4C85-ACFF-323A0A41A298}">
      <dsp:nvSpPr>
        <dsp:cNvPr id="0" name=""/>
        <dsp:cNvSpPr/>
      </dsp:nvSpPr>
      <dsp:spPr>
        <a:xfrm>
          <a:off x="0" y="3287975"/>
          <a:ext cx="4959350" cy="1216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bg1"/>
              </a:solidFill>
              <a:latin typeface="Calibri" panose="020F0502020204030204" pitchFamily="34" charset="0"/>
            </a:rPr>
            <a:t>Do you have the resources to deal with this new event?</a:t>
          </a:r>
        </a:p>
      </dsp:txBody>
      <dsp:txXfrm>
        <a:off x="59399" y="3347374"/>
        <a:ext cx="4840552" cy="109800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F47765-8B86-4516-BAA5-2CDD32907768}">
      <dsp:nvSpPr>
        <dsp:cNvPr id="0" name=""/>
        <dsp:cNvSpPr/>
      </dsp:nvSpPr>
      <dsp:spPr>
        <a:xfrm>
          <a:off x="0" y="336735"/>
          <a:ext cx="3810000" cy="20620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bg1"/>
              </a:solidFill>
              <a:latin typeface="Calibri" panose="020F0502020204030204" pitchFamily="34" charset="0"/>
            </a:rPr>
            <a:t>Does your LEMO have a reception facility and support services pre-arranged? </a:t>
          </a:r>
        </a:p>
      </dsp:txBody>
      <dsp:txXfrm>
        <a:off x="100660" y="437395"/>
        <a:ext cx="3608680" cy="1860719"/>
      </dsp:txXfrm>
    </dsp:sp>
    <dsp:sp modelId="{5FBB5A9B-C365-46B3-A8D5-718C52191154}">
      <dsp:nvSpPr>
        <dsp:cNvPr id="0" name=""/>
        <dsp:cNvSpPr/>
      </dsp:nvSpPr>
      <dsp:spPr>
        <a:xfrm>
          <a:off x="0" y="2585974"/>
          <a:ext cx="3810000" cy="20620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bg1"/>
              </a:solidFill>
              <a:latin typeface="Calibri" panose="020F0502020204030204" pitchFamily="34" charset="0"/>
            </a:rPr>
            <a:t>Do you require additional resources from outside the community to support reception </a:t>
          </a:r>
          <a:r>
            <a:rPr lang="en-US" sz="2400" kern="1200" dirty="0" err="1">
              <a:solidFill>
                <a:schemeClr val="bg1"/>
              </a:solidFill>
              <a:latin typeface="Calibri" panose="020F0502020204030204" pitchFamily="34" charset="0"/>
            </a:rPr>
            <a:t>centre</a:t>
          </a:r>
          <a:r>
            <a:rPr lang="en-US" sz="2400" kern="1200" dirty="0">
              <a:solidFill>
                <a:schemeClr val="bg1"/>
              </a:solidFill>
              <a:latin typeface="Calibri" panose="020F0502020204030204" pitchFamily="34" charset="0"/>
            </a:rPr>
            <a:t> operations?</a:t>
          </a:r>
        </a:p>
      </dsp:txBody>
      <dsp:txXfrm>
        <a:off x="100660" y="2686634"/>
        <a:ext cx="3608680" cy="1860719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F47765-8B86-4516-BAA5-2CDD32907768}">
      <dsp:nvSpPr>
        <dsp:cNvPr id="0" name=""/>
        <dsp:cNvSpPr/>
      </dsp:nvSpPr>
      <dsp:spPr>
        <a:xfrm>
          <a:off x="0" y="169"/>
          <a:ext cx="4959350" cy="165218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bg1"/>
              </a:solidFill>
              <a:latin typeface="Calibri" panose="020F0502020204030204" pitchFamily="34" charset="0"/>
            </a:rPr>
            <a:t>What can your LEMO do to help make this situation better?</a:t>
          </a:r>
        </a:p>
      </dsp:txBody>
      <dsp:txXfrm>
        <a:off x="80653" y="80822"/>
        <a:ext cx="4798044" cy="1490883"/>
      </dsp:txXfrm>
    </dsp:sp>
    <dsp:sp modelId="{5FBB5A9B-C365-46B3-A8D5-718C52191154}">
      <dsp:nvSpPr>
        <dsp:cNvPr id="0" name=""/>
        <dsp:cNvSpPr/>
      </dsp:nvSpPr>
      <dsp:spPr>
        <a:xfrm>
          <a:off x="0" y="1666280"/>
          <a:ext cx="4959350" cy="165218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bg1"/>
              </a:solidFill>
              <a:latin typeface="Calibri" panose="020F0502020204030204" pitchFamily="34" charset="0"/>
            </a:rPr>
            <a:t>Is there a communications plan to ensure all residents (regardless of location) can access current information on flood conditions?</a:t>
          </a:r>
        </a:p>
      </dsp:txBody>
      <dsp:txXfrm>
        <a:off x="80653" y="1746933"/>
        <a:ext cx="4798044" cy="1490883"/>
      </dsp:txXfrm>
    </dsp:sp>
    <dsp:sp modelId="{D4FDE36C-B254-4C85-ACFF-323A0A41A298}">
      <dsp:nvSpPr>
        <dsp:cNvPr id="0" name=""/>
        <dsp:cNvSpPr/>
      </dsp:nvSpPr>
      <dsp:spPr>
        <a:xfrm>
          <a:off x="0" y="3332391"/>
          <a:ext cx="4959350" cy="165218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bg1"/>
              </a:solidFill>
              <a:latin typeface="Calibri" panose="020F0502020204030204" pitchFamily="34" charset="0"/>
            </a:rPr>
            <a:t>How will you maintain contact with those who are not in the community any longer?</a:t>
          </a:r>
        </a:p>
      </dsp:txBody>
      <dsp:txXfrm>
        <a:off x="80653" y="3413044"/>
        <a:ext cx="4798044" cy="1490883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86D56C-D8E4-4998-B8A9-9CE103690C25}">
      <dsp:nvSpPr>
        <dsp:cNvPr id="0" name=""/>
        <dsp:cNvSpPr/>
      </dsp:nvSpPr>
      <dsp:spPr>
        <a:xfrm>
          <a:off x="0" y="3983"/>
          <a:ext cx="5111749" cy="636181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F7411F-B047-4DE9-9154-85ABBC6F9F19}">
      <dsp:nvSpPr>
        <dsp:cNvPr id="0" name=""/>
        <dsp:cNvSpPr/>
      </dsp:nvSpPr>
      <dsp:spPr>
        <a:xfrm>
          <a:off x="192444" y="147123"/>
          <a:ext cx="350241" cy="34989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2E7583-B13C-43B3-BB55-34048DE95046}">
      <dsp:nvSpPr>
        <dsp:cNvPr id="0" name=""/>
        <dsp:cNvSpPr/>
      </dsp:nvSpPr>
      <dsp:spPr>
        <a:xfrm>
          <a:off x="735131" y="3983"/>
          <a:ext cx="4354352" cy="6759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537" tIns="71537" rIns="71537" bIns="71537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What are your ongoing operations?</a:t>
          </a:r>
        </a:p>
      </dsp:txBody>
      <dsp:txXfrm>
        <a:off x="735131" y="3983"/>
        <a:ext cx="4354352" cy="675942"/>
      </dsp:txXfrm>
    </dsp:sp>
    <dsp:sp modelId="{A9513FB8-4AC5-431E-B7EE-6CB38EB1E132}">
      <dsp:nvSpPr>
        <dsp:cNvPr id="0" name=""/>
        <dsp:cNvSpPr/>
      </dsp:nvSpPr>
      <dsp:spPr>
        <a:xfrm>
          <a:off x="0" y="848911"/>
          <a:ext cx="5111749" cy="636181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E4D6751-94A3-4D7C-A5AE-EF5CB7C0262E}">
      <dsp:nvSpPr>
        <dsp:cNvPr id="0" name=""/>
        <dsp:cNvSpPr/>
      </dsp:nvSpPr>
      <dsp:spPr>
        <a:xfrm>
          <a:off x="192444" y="992052"/>
          <a:ext cx="350241" cy="34989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A286B1B-33AD-439D-8DAC-1EB3A287EF18}">
      <dsp:nvSpPr>
        <dsp:cNvPr id="0" name=""/>
        <dsp:cNvSpPr/>
      </dsp:nvSpPr>
      <dsp:spPr>
        <a:xfrm>
          <a:off x="735131" y="848911"/>
          <a:ext cx="4354352" cy="6759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537" tIns="71537" rIns="71537" bIns="71537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What are your priorities?</a:t>
          </a:r>
        </a:p>
      </dsp:txBody>
      <dsp:txXfrm>
        <a:off x="735131" y="848911"/>
        <a:ext cx="4354352" cy="675942"/>
      </dsp:txXfrm>
    </dsp:sp>
    <dsp:sp modelId="{E3D89595-5581-4237-BFFD-79C4718A128F}">
      <dsp:nvSpPr>
        <dsp:cNvPr id="0" name=""/>
        <dsp:cNvSpPr/>
      </dsp:nvSpPr>
      <dsp:spPr>
        <a:xfrm>
          <a:off x="0" y="1693839"/>
          <a:ext cx="5111749" cy="636181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1334F15-8B18-4D26-9E9E-5C08599D4CAE}">
      <dsp:nvSpPr>
        <dsp:cNvPr id="0" name=""/>
        <dsp:cNvSpPr/>
      </dsp:nvSpPr>
      <dsp:spPr>
        <a:xfrm>
          <a:off x="192444" y="1836980"/>
          <a:ext cx="350241" cy="349899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9E48C3-B209-4CE9-AC51-60FB1B0747ED}">
      <dsp:nvSpPr>
        <dsp:cNvPr id="0" name=""/>
        <dsp:cNvSpPr/>
      </dsp:nvSpPr>
      <dsp:spPr>
        <a:xfrm>
          <a:off x="735131" y="1693839"/>
          <a:ext cx="4354352" cy="6759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537" tIns="71537" rIns="71537" bIns="71537" numCol="1" spcCol="1270" anchor="ctr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Did you declare a State of Local Emergency (SOLE)?  If so, who has been notified?</a:t>
          </a:r>
        </a:p>
      </dsp:txBody>
      <dsp:txXfrm>
        <a:off x="735131" y="1693839"/>
        <a:ext cx="4354352" cy="675942"/>
      </dsp:txXfrm>
    </dsp:sp>
    <dsp:sp modelId="{6CE2B6A9-F6A5-4AC4-B66C-F7F1A5F0414D}">
      <dsp:nvSpPr>
        <dsp:cNvPr id="0" name=""/>
        <dsp:cNvSpPr/>
      </dsp:nvSpPr>
      <dsp:spPr>
        <a:xfrm>
          <a:off x="0" y="2538767"/>
          <a:ext cx="5111749" cy="636181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A0418C5-4C91-4ECB-B179-3BC157D66EDA}">
      <dsp:nvSpPr>
        <dsp:cNvPr id="0" name=""/>
        <dsp:cNvSpPr/>
      </dsp:nvSpPr>
      <dsp:spPr>
        <a:xfrm>
          <a:off x="192444" y="2681908"/>
          <a:ext cx="350241" cy="349899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ECDB70-2B11-4E2B-B8FC-C1AD72385BB0}">
      <dsp:nvSpPr>
        <dsp:cNvPr id="0" name=""/>
        <dsp:cNvSpPr/>
      </dsp:nvSpPr>
      <dsp:spPr>
        <a:xfrm>
          <a:off x="735131" y="2538767"/>
          <a:ext cx="4354352" cy="675942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537" tIns="71537" rIns="71537" bIns="71537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Have you identified resources needed and requested them from outside agencies?</a:t>
          </a:r>
        </a:p>
      </dsp:txBody>
      <dsp:txXfrm>
        <a:off x="735131" y="2538767"/>
        <a:ext cx="4354352" cy="675942"/>
      </dsp:txXfrm>
    </dsp:sp>
    <dsp:sp modelId="{0FA6E4B3-2C70-4CCA-B01C-86CB4621E2FA}">
      <dsp:nvSpPr>
        <dsp:cNvPr id="0" name=""/>
        <dsp:cNvSpPr/>
      </dsp:nvSpPr>
      <dsp:spPr>
        <a:xfrm>
          <a:off x="0" y="3383696"/>
          <a:ext cx="5111749" cy="636181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659433-A12C-4803-85DB-057492CE11D2}">
      <dsp:nvSpPr>
        <dsp:cNvPr id="0" name=""/>
        <dsp:cNvSpPr/>
      </dsp:nvSpPr>
      <dsp:spPr>
        <a:xfrm>
          <a:off x="192444" y="3526836"/>
          <a:ext cx="350241" cy="349899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3D321B-9FD2-4D0A-A317-92A35EB5538F}">
      <dsp:nvSpPr>
        <dsp:cNvPr id="0" name=""/>
        <dsp:cNvSpPr/>
      </dsp:nvSpPr>
      <dsp:spPr>
        <a:xfrm>
          <a:off x="735131" y="3383696"/>
          <a:ext cx="4354352" cy="6759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537" tIns="71537" rIns="71537" bIns="71537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How have you communicated to your residents?</a:t>
          </a:r>
        </a:p>
      </dsp:txBody>
      <dsp:txXfrm>
        <a:off x="735131" y="3383696"/>
        <a:ext cx="4354352" cy="675942"/>
      </dsp:txXfrm>
    </dsp:sp>
    <dsp:sp modelId="{DE000B24-22B1-495E-9099-922002C849DD}">
      <dsp:nvSpPr>
        <dsp:cNvPr id="0" name=""/>
        <dsp:cNvSpPr/>
      </dsp:nvSpPr>
      <dsp:spPr>
        <a:xfrm>
          <a:off x="0" y="4228624"/>
          <a:ext cx="5111749" cy="636181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AD9C54-7403-41BA-B919-6FBAB0751302}">
      <dsp:nvSpPr>
        <dsp:cNvPr id="0" name=""/>
        <dsp:cNvSpPr/>
      </dsp:nvSpPr>
      <dsp:spPr>
        <a:xfrm>
          <a:off x="192444" y="4371765"/>
          <a:ext cx="350241" cy="349899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9BB18A-A9AB-4540-9B6E-B332790A0351}">
      <dsp:nvSpPr>
        <dsp:cNvPr id="0" name=""/>
        <dsp:cNvSpPr/>
      </dsp:nvSpPr>
      <dsp:spPr>
        <a:xfrm>
          <a:off x="735131" y="4228624"/>
          <a:ext cx="4354352" cy="6759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537" tIns="71537" rIns="71537" bIns="71537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Is there a need to evacuate the community, move residents to another community?</a:t>
          </a:r>
        </a:p>
      </dsp:txBody>
      <dsp:txXfrm>
        <a:off x="735131" y="4228624"/>
        <a:ext cx="4354352" cy="67594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95B14E3-A5D1-41DF-BF14-DFFBDDE796FF}" type="datetimeFigureOut">
              <a:rPr lang="en-CA" smtClean="0"/>
              <a:t>2023-02-15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CC29F8A-C00D-4D78-96A8-7DE38BBA846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38243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DCB818E-0847-6444-9C53-025DE8435085}" type="slidenum">
              <a:rPr lang="en-CA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en-C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95684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Suggestions could go here if responses are not certain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C29F8A-C00D-4D78-96A8-7DE38BBA8463}" type="slidenum">
              <a:rPr lang="en-CA" smtClean="0"/>
              <a:t>15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222776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Suggestions could go here if responses are not certain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C29F8A-C00D-4D78-96A8-7DE38BBA8463}" type="slidenum">
              <a:rPr lang="en-CA" smtClean="0"/>
              <a:t>17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107110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Suggestions could go here if responses are not certain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C29F8A-C00D-4D78-96A8-7DE38BBA8463}" type="slidenum">
              <a:rPr lang="en-CA" smtClean="0"/>
              <a:t>18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150863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C29F8A-C00D-4D78-96A8-7DE38BBA8463}" type="slidenum">
              <a:rPr lang="en-CA" smtClean="0"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933577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Emergency Plan contact and resource lists to be updated annually.</a:t>
            </a:r>
          </a:p>
          <a:p>
            <a:r>
              <a:rPr lang="en-US" dirty="0"/>
              <a:t>Plan establishes membership of the Local Emergency Management Organization (LEMO)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C29F8A-C00D-4D78-96A8-7DE38BBA8463}" type="slidenum">
              <a:rPr lang="en-CA" smtClean="0"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958938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Not a drill, purpose is to think about the plan and try and poke holes in the plan to make sure it is the best one possible. </a:t>
            </a:r>
          </a:p>
          <a:p>
            <a:r>
              <a:rPr lang="en-CA" dirty="0"/>
              <a:t>Will use a scenario, or pretend situation as an example.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C29F8A-C00D-4D78-96A8-7DE38BBA8463}" type="slidenum">
              <a:rPr lang="en-CA" smtClean="0"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381127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C29F8A-C00D-4D78-96A8-7DE38BBA8463}" type="slidenum">
              <a:rPr lang="en-CA" smtClean="0"/>
              <a:t>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553437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Suggestions could go here if responses are not certain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C29F8A-C00D-4D78-96A8-7DE38BBA8463}" type="slidenum">
              <a:rPr lang="en-CA" smtClean="0"/>
              <a:t>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825162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Suggestions could go here if responses are not certain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C29F8A-C00D-4D78-96A8-7DE38BBA8463}" type="slidenum">
              <a:rPr lang="en-CA" smtClean="0"/>
              <a:t>10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321103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Suggestions could go here if responses are not certain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C29F8A-C00D-4D78-96A8-7DE38BBA8463}" type="slidenum">
              <a:rPr lang="en-CA" smtClean="0"/>
              <a:t>12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509537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Suggestions could go here if responses are not certain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C29F8A-C00D-4D78-96A8-7DE38BBA8463}" type="slidenum">
              <a:rPr lang="en-CA" smtClean="0"/>
              <a:t>13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746204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4038600" y="3505200"/>
            <a:ext cx="4876800" cy="1470025"/>
          </a:xfrm>
          <a:prstGeom prst="rect">
            <a:avLst/>
          </a:prstGeom>
        </p:spPr>
        <p:txBody>
          <a:bodyPr>
            <a:normAutofit/>
          </a:bodyPr>
          <a:lstStyle>
            <a:lvl1pPr algn="r">
              <a:defRPr sz="3600"/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038600" y="5029200"/>
            <a:ext cx="4876800" cy="1752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Date:</a:t>
            </a:r>
          </a:p>
        </p:txBody>
      </p:sp>
    </p:spTree>
    <p:extLst>
      <p:ext uri="{BB962C8B-B14F-4D97-AF65-F5344CB8AC3E}">
        <p14:creationId xmlns:p14="http://schemas.microsoft.com/office/powerpoint/2010/main" val="33806110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810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81800" y="6248400"/>
            <a:ext cx="2133600" cy="365125"/>
          </a:xfrm>
          <a:prstGeom prst="rect">
            <a:avLst/>
          </a:prstGeom>
        </p:spPr>
        <p:txBody>
          <a:bodyPr/>
          <a:lstStyle/>
          <a:p>
            <a:fld id="{C1E02210-54F5-4F57-9A68-8CDBA5ADD4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6141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81800" y="6248400"/>
            <a:ext cx="2133600" cy="365125"/>
          </a:xfrm>
          <a:prstGeom prst="rect">
            <a:avLst/>
          </a:prstGeom>
        </p:spPr>
        <p:txBody>
          <a:bodyPr/>
          <a:lstStyle/>
          <a:p>
            <a:fld id="{C1E02210-54F5-4F57-9A68-8CDBA5ADD4B8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963"/>
            <a:ext cx="9144000" cy="68580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0" y="2286000"/>
            <a:ext cx="9144000" cy="1362075"/>
          </a:xfrm>
          <a:prstGeom prst="rect">
            <a:avLst/>
          </a:prstGeom>
        </p:spPr>
        <p:txBody>
          <a:bodyPr anchor="t"/>
          <a:lstStyle>
            <a:lvl1pPr algn="ctr">
              <a:defRPr sz="4000" b="0" cap="all"/>
            </a:lvl1pPr>
          </a:lstStyle>
          <a:p>
            <a:r>
              <a:rPr lang="en-US" dirty="0"/>
              <a:t>Click to edit divider</a:t>
            </a:r>
          </a:p>
        </p:txBody>
      </p:sp>
    </p:spTree>
    <p:extLst>
      <p:ext uri="{BB962C8B-B14F-4D97-AF65-F5344CB8AC3E}">
        <p14:creationId xmlns:p14="http://schemas.microsoft.com/office/powerpoint/2010/main" val="31261100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38100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38100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781800" y="6248400"/>
            <a:ext cx="2133600" cy="365125"/>
          </a:xfrm>
          <a:prstGeom prst="rect">
            <a:avLst/>
          </a:prstGeom>
        </p:spPr>
        <p:txBody>
          <a:bodyPr/>
          <a:lstStyle/>
          <a:p>
            <a:fld id="{C1E02210-54F5-4F57-9A68-8CDBA5ADD4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1301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23532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23532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781800" y="6248400"/>
            <a:ext cx="2133600" cy="365125"/>
          </a:xfrm>
          <a:prstGeom prst="rect">
            <a:avLst/>
          </a:prstGeom>
        </p:spPr>
        <p:txBody>
          <a:bodyPr/>
          <a:lstStyle/>
          <a:p>
            <a:fld id="{C1E02210-54F5-4F57-9A68-8CDBA5ADD4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06437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490855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313" cy="37465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781800" y="6248400"/>
            <a:ext cx="2133600" cy="365125"/>
          </a:xfrm>
          <a:prstGeom prst="rect">
            <a:avLst/>
          </a:prstGeom>
        </p:spPr>
        <p:txBody>
          <a:bodyPr/>
          <a:lstStyle/>
          <a:p>
            <a:fld id="{C1E02210-54F5-4F57-9A68-8CDBA5ADD4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4103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7200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648200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781800" y="6248400"/>
            <a:ext cx="2133600" cy="365125"/>
          </a:xfrm>
          <a:prstGeom prst="rect">
            <a:avLst/>
          </a:prstGeom>
        </p:spPr>
        <p:txBody>
          <a:bodyPr/>
          <a:lstStyle/>
          <a:p>
            <a:fld id="{C1E02210-54F5-4F57-9A68-8CDBA5ADD4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2018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13716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  <a:tailEnd type="stealt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1219200" y="6381750"/>
            <a:ext cx="1371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048000" y="6553200"/>
            <a:ext cx="2895600" cy="25780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737119-9AD5-9840-8D4A-2B837FA24E46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138898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443"/>
            <a:ext cx="9144000" cy="6858000"/>
          </a:xfrm>
          <a:prstGeom prst="rect">
            <a:avLst/>
          </a:prstGeom>
        </p:spPr>
      </p:pic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381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1800" y="62484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C1E02210-54F5-4F57-9A68-8CDBA5ADD4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0881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6" r:id="rId6"/>
    <p:sldLayoutId id="2147483657" r:id="rId7"/>
    <p:sldLayoutId id="2147483658" r:id="rId8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Community Flood </a:t>
            </a:r>
            <a:r>
              <a:rPr lang="en-US" dirty="0"/>
              <a:t>Tabletop Scenario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March 2022</a:t>
            </a:r>
          </a:p>
        </p:txBody>
      </p:sp>
    </p:spTree>
    <p:extLst>
      <p:ext uri="{BB962C8B-B14F-4D97-AF65-F5344CB8AC3E}">
        <p14:creationId xmlns:p14="http://schemas.microsoft.com/office/powerpoint/2010/main" val="12044566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C3478E-30F1-47F9-BE22-90AB4717B5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normAutofit fontScale="90000"/>
          </a:bodyPr>
          <a:lstStyle/>
          <a:p>
            <a:r>
              <a:rPr lang="en-US" sz="4000" dirty="0"/>
              <a:t>Scenario 1</a:t>
            </a:r>
            <a:br>
              <a:rPr lang="en-US" dirty="0"/>
            </a:br>
            <a:r>
              <a:rPr lang="en-US" sz="3200" dirty="0"/>
              <a:t>Two weeks later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650B2FF1-99AE-2DF4-13AB-4DAA74B68C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313" cy="3746500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It is 7:30.am.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The water level rose overnight.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The Local EMO gets a call from a resident.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The resident is worried because half of their back yard is flooded.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4BDE6C48-9411-09C9-336A-CF17B96EC074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575050" y="273051"/>
          <a:ext cx="5111750" cy="49085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3213527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D5A2A68F-EEF0-490D-BEFC-531407C530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819532"/>
            <a:ext cx="8229600" cy="598106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4029EF6-BA1A-4513-BC4F-F3CEFDB820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819532"/>
            <a:ext cx="8153400" cy="45906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228679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C3478E-30F1-47F9-BE22-90AB4717B5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normAutofit fontScale="90000"/>
          </a:bodyPr>
          <a:lstStyle/>
          <a:p>
            <a:r>
              <a:rPr lang="en-US" sz="4000" dirty="0"/>
              <a:t>Scenario 1-2</a:t>
            </a:r>
            <a:br>
              <a:rPr lang="en-US" dirty="0"/>
            </a:br>
            <a:endParaRPr lang="en-US" sz="3200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650B2FF1-99AE-2DF4-13AB-4DAA74B68C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0850" y="1044574"/>
            <a:ext cx="2743200" cy="4289425"/>
          </a:xfrm>
        </p:spPr>
        <p:txBody>
          <a:bodyPr>
            <a:normAutofit fontScale="92500"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400" dirty="0"/>
              <a:t>The community government office is getting a lot of calls from residents. They say water levels are rising in other parts of the community.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The water treatment plant and health </a:t>
            </a:r>
            <a:r>
              <a:rPr lang="en-US" sz="2400" dirty="0" err="1"/>
              <a:t>centre</a:t>
            </a:r>
            <a:r>
              <a:rPr lang="en-US" sz="2400" dirty="0"/>
              <a:t> have no power.</a:t>
            </a:r>
          </a:p>
          <a:p>
            <a:pPr lvl="0"/>
            <a:endParaRPr lang="en-US" sz="2800" dirty="0"/>
          </a:p>
          <a:p>
            <a:pPr lvl="0"/>
            <a:endParaRPr lang="en-US" sz="2800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4BDE6C48-9411-09C9-336A-CF17B96EC07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93828955"/>
              </p:ext>
            </p:extLst>
          </p:nvPr>
        </p:nvGraphicFramePr>
        <p:xfrm>
          <a:off x="3352800" y="273050"/>
          <a:ext cx="5340350" cy="52895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0087231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C3478E-30F1-47F9-BE22-90AB4717B5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normAutofit fontScale="90000"/>
          </a:bodyPr>
          <a:lstStyle/>
          <a:p>
            <a:r>
              <a:rPr lang="en-US" sz="4000" dirty="0"/>
              <a:t>Scenario 1-3</a:t>
            </a:r>
            <a:br>
              <a:rPr lang="en-US" dirty="0"/>
            </a:br>
            <a:endParaRPr lang="en-US" sz="3200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650B2FF1-99AE-2DF4-13AB-4DAA74B68C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7200" y="1044574"/>
            <a:ext cx="3124200" cy="4365625"/>
          </a:xfrm>
        </p:spPr>
        <p:txBody>
          <a:bodyPr>
            <a:normAutofit fontScale="70000" lnSpcReduction="2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900" dirty="0"/>
              <a:t>Water levels are quickly rising in the lowest lying area of the community.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900" dirty="0"/>
              <a:t>A combination retirement/long term care facility is located in this area.  </a:t>
            </a:r>
            <a:endParaRPr lang="en-US" sz="29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900" dirty="0"/>
              <a:t>Unconfirmed reports are coming in about water running over the only road leading into the low-lying area.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900" dirty="0"/>
              <a:t>Some residents are starting to leave the community on their own (approx. 40 homes).  </a:t>
            </a:r>
          </a:p>
          <a:p>
            <a:endParaRPr lang="en-US" sz="2400" dirty="0"/>
          </a:p>
          <a:p>
            <a:pPr lvl="0"/>
            <a:endParaRPr lang="en-US" sz="2800" dirty="0"/>
          </a:p>
          <a:p>
            <a:pPr lvl="0"/>
            <a:endParaRPr lang="en-US" sz="2800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4BDE6C48-9411-09C9-336A-CF17B96EC07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63595423"/>
              </p:ext>
            </p:extLst>
          </p:nvPr>
        </p:nvGraphicFramePr>
        <p:xfrm>
          <a:off x="3733800" y="273050"/>
          <a:ext cx="4959350" cy="49847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814184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00747E-03BD-496C-8607-C018391DD1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anchor="ctr">
            <a:normAutofit/>
          </a:bodyPr>
          <a:lstStyle/>
          <a:p>
            <a:r>
              <a:rPr lang="en-US" dirty="0"/>
              <a:t>		</a:t>
            </a:r>
          </a:p>
        </p:txBody>
      </p:sp>
      <p:pic>
        <p:nvPicPr>
          <p:cNvPr id="5" name="Content Placeholder 4" descr="A group of people in a raft on a river&#10;&#10;Description automatically generated with low confidence">
            <a:extLst>
              <a:ext uri="{FF2B5EF4-FFF2-40B4-BE49-F238E27FC236}">
                <a16:creationId xmlns:a16="http://schemas.microsoft.com/office/drawing/2014/main" id="{FF753CD7-2F81-4998-8CFE-B770572D5F8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609600"/>
            <a:ext cx="7620000" cy="4953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2858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C3478E-30F1-47F9-BE22-90AB4717B5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normAutofit fontScale="90000"/>
          </a:bodyPr>
          <a:lstStyle/>
          <a:p>
            <a:r>
              <a:rPr lang="en-US" sz="4000" dirty="0"/>
              <a:t>Scenario 1-4</a:t>
            </a:r>
            <a:br>
              <a:rPr lang="en-US" dirty="0"/>
            </a:br>
            <a:endParaRPr lang="en-US" sz="3200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650B2FF1-99AE-2DF4-13AB-4DAA74B68C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7200" y="1044574"/>
            <a:ext cx="2743200" cy="4365625"/>
          </a:xfrm>
        </p:spPr>
        <p:txBody>
          <a:bodyPr>
            <a:normAutofit fontScale="925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The owner of one of the houses in the flooded area is out of town.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Efforts to restore power to the affected area inadvertently start an electrical fire in the unoccupied house.</a:t>
            </a:r>
          </a:p>
          <a:p>
            <a:endParaRPr lang="en-US" sz="2400" dirty="0"/>
          </a:p>
          <a:p>
            <a:pPr lvl="0"/>
            <a:endParaRPr lang="en-US" sz="2800" dirty="0"/>
          </a:p>
          <a:p>
            <a:pPr lvl="0"/>
            <a:endParaRPr lang="en-US" sz="2800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4BDE6C48-9411-09C9-336A-CF17B96EC07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2640070"/>
              </p:ext>
            </p:extLst>
          </p:nvPr>
        </p:nvGraphicFramePr>
        <p:xfrm>
          <a:off x="3733800" y="273050"/>
          <a:ext cx="4959350" cy="49847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0905655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128BB341-26ED-4D83-AD10-34745DE6A7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295400"/>
            <a:ext cx="8229600" cy="122238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5" name="Content Placeholder 4" descr="A picture containing tree, water, outdoor, nature&#10;&#10;Description automatically generated">
            <a:extLst>
              <a:ext uri="{FF2B5EF4-FFF2-40B4-BE49-F238E27FC236}">
                <a16:creationId xmlns:a16="http://schemas.microsoft.com/office/drawing/2014/main" id="{B644B5CC-B787-425A-9FC6-FCAB7B468B1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57200"/>
            <a:ext cx="8229599" cy="4953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114761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C3478E-30F1-47F9-BE22-90AB4717B5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normAutofit fontScale="90000"/>
          </a:bodyPr>
          <a:lstStyle/>
          <a:p>
            <a:r>
              <a:rPr lang="en-US" sz="4000" dirty="0"/>
              <a:t>Scenario 1-5</a:t>
            </a:r>
            <a:br>
              <a:rPr lang="en-US" dirty="0"/>
            </a:br>
            <a:endParaRPr lang="en-US" sz="3200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650B2FF1-99AE-2DF4-13AB-4DAA74B68C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7200" y="1044574"/>
            <a:ext cx="3849688" cy="4365625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A public announcement is made by your community telling evacuees they must be registered.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Thirty (30) residents are requesting accommodations at the reception </a:t>
            </a:r>
            <a:r>
              <a:rPr lang="en-US" sz="2400" dirty="0" err="1"/>
              <a:t>centre</a:t>
            </a:r>
            <a:r>
              <a:rPr lang="en-US" sz="2400" dirty="0"/>
              <a:t>.</a:t>
            </a:r>
          </a:p>
          <a:p>
            <a:pPr lvl="0"/>
            <a:endParaRPr lang="en-US" sz="2800" dirty="0"/>
          </a:p>
          <a:p>
            <a:pPr lvl="0"/>
            <a:endParaRPr lang="en-US" sz="2800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4BDE6C48-9411-09C9-336A-CF17B96EC07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18440603"/>
              </p:ext>
            </p:extLst>
          </p:nvPr>
        </p:nvGraphicFramePr>
        <p:xfrm>
          <a:off x="4837113" y="269737"/>
          <a:ext cx="3810000" cy="49847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7737669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C3478E-30F1-47F9-BE22-90AB4717B5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normAutofit fontScale="90000"/>
          </a:bodyPr>
          <a:lstStyle/>
          <a:p>
            <a:r>
              <a:rPr lang="en-US" sz="4000" dirty="0"/>
              <a:t>Scenario 1-6</a:t>
            </a:r>
            <a:br>
              <a:rPr lang="en-US" dirty="0"/>
            </a:br>
            <a:endParaRPr lang="en-US" sz="3200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650B2FF1-99AE-2DF4-13AB-4DAA74B68C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7200" y="1044574"/>
            <a:ext cx="2743200" cy="4365625"/>
          </a:xfrm>
        </p:spPr>
        <p:txBody>
          <a:bodyPr>
            <a:normAutofit fontScale="92500" lnSpcReduction="2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A number of residents had to be sent to a neighboring community due space shortages at the reception </a:t>
            </a:r>
            <a:r>
              <a:rPr lang="en-US" sz="2400" dirty="0" err="1"/>
              <a:t>centre</a:t>
            </a:r>
            <a:r>
              <a:rPr lang="en-US" sz="2400" dirty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There have been lots of complaints on social media about evacuees being frustrated about being uniformed.</a:t>
            </a:r>
          </a:p>
          <a:p>
            <a:endParaRPr lang="en-US" sz="2400" dirty="0"/>
          </a:p>
          <a:p>
            <a:pPr lvl="0"/>
            <a:endParaRPr lang="en-US" sz="2800" dirty="0"/>
          </a:p>
          <a:p>
            <a:pPr lvl="0"/>
            <a:endParaRPr lang="en-US" sz="2800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4BDE6C48-9411-09C9-336A-CF17B96EC07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61049971"/>
              </p:ext>
            </p:extLst>
          </p:nvPr>
        </p:nvGraphicFramePr>
        <p:xfrm>
          <a:off x="3733800" y="273050"/>
          <a:ext cx="4959350" cy="49847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3972751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863714-7E13-4DA9-91C2-1D8E209272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normAutofit/>
          </a:bodyPr>
          <a:lstStyle/>
          <a:p>
            <a:r>
              <a:rPr lang="en-US" sz="3600" dirty="0"/>
              <a:t>Status Check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1D680C21-A6A3-640C-845B-2B1C6CFE69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313" cy="3746500"/>
          </a:xfrm>
        </p:spPr>
        <p:txBody>
          <a:bodyPr>
            <a:normAutofit fontScale="85000" lnSpcReduction="20000"/>
          </a:bodyPr>
          <a:lstStyle/>
          <a:p>
            <a:r>
              <a:rPr lang="en-US" sz="2400" dirty="0"/>
              <a:t>Questions from the objectives at the start of the exercise: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Are the Local EMO emergency contacts all in place and ready?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Are the key response partners all in place and ready?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Do we have all the resources needed to carry out the  emergency plan?</a:t>
            </a:r>
          </a:p>
          <a:p>
            <a:endParaRPr lang="en-US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2B1E093E-A8F9-4C9E-B222-E882D4403C3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14652618"/>
              </p:ext>
            </p:extLst>
          </p:nvPr>
        </p:nvGraphicFramePr>
        <p:xfrm>
          <a:off x="3575050" y="273051"/>
          <a:ext cx="5111750" cy="49085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337425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6B310D-39D5-40A3-B2C6-89BD1DFED7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4000" b="1" dirty="0"/>
              <a:t>Agenda</a:t>
            </a:r>
            <a:endParaRPr lang="en-US" sz="40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BC02EB-B75C-45B5-9A62-E882B10EFE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Introduction</a:t>
            </a:r>
          </a:p>
          <a:p>
            <a:r>
              <a:rPr lang="en-US" sz="2800" dirty="0"/>
              <a:t>Emergency Management System – A review</a:t>
            </a:r>
          </a:p>
          <a:p>
            <a:r>
              <a:rPr lang="en-US" sz="2800" dirty="0"/>
              <a:t>Exercise Purpose – What are we trying to achieve?</a:t>
            </a:r>
          </a:p>
          <a:p>
            <a:r>
              <a:rPr lang="en-US" sz="2800" dirty="0"/>
              <a:t>Exercise Scenario – What is the situation?</a:t>
            </a:r>
          </a:p>
          <a:p>
            <a:r>
              <a:rPr lang="en-US" sz="2800" dirty="0"/>
              <a:t>Roundtable Review – What worked, what didn’t?</a:t>
            </a:r>
          </a:p>
          <a:p>
            <a:pPr marL="0" indent="0">
              <a:buNone/>
            </a:pPr>
            <a:endParaRPr lang="en-CA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87234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5610EB-E40C-4DEA-94E5-E778F0954E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CDE894-FFA4-4B80-9699-287F5A0C53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sz="2900" dirty="0"/>
              <a:t>The following exercise has been developed around a flood event in the NWT.</a:t>
            </a:r>
          </a:p>
          <a:p>
            <a:r>
              <a:rPr lang="en-US" sz="2900" dirty="0"/>
              <a:t>While every effort has been made to make scenarios realistic to the community, we realize some things may seem odd. We ask that you just accept the scenarios as presented.</a:t>
            </a:r>
          </a:p>
          <a:p>
            <a:r>
              <a:rPr lang="en-US" sz="2900" dirty="0"/>
              <a:t>A community emergency plan should address all scenarios by:</a:t>
            </a:r>
          </a:p>
          <a:p>
            <a:pPr lvl="1"/>
            <a:r>
              <a:rPr lang="en-US" sz="2900" dirty="0"/>
              <a:t>Using the Local EMO</a:t>
            </a:r>
          </a:p>
          <a:p>
            <a:pPr lvl="1"/>
            <a:r>
              <a:rPr lang="en-US" sz="2900" dirty="0"/>
              <a:t>Understanding scenario (emergency) and apply the community emergency plan.</a:t>
            </a:r>
          </a:p>
          <a:p>
            <a:pPr lvl="1"/>
            <a:r>
              <a:rPr lang="en-US" sz="2900" dirty="0"/>
              <a:t>Know what improvements can be made to the plan</a:t>
            </a:r>
          </a:p>
          <a:p>
            <a:pPr lvl="1"/>
            <a:r>
              <a:rPr lang="en-US" sz="2900" dirty="0"/>
              <a:t>Improving the plan if necessary.</a:t>
            </a:r>
          </a:p>
          <a:p>
            <a:r>
              <a:rPr lang="en-US" sz="2900" dirty="0"/>
              <a:t>Group should discuss challenges or gaps identified during the exercise and formulate ways to address these issues.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07357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5610EB-E40C-4DEA-94E5-E778F0954E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b="1" dirty="0"/>
              <a:t>NWT Emergency Management Act </a:t>
            </a:r>
            <a:r>
              <a:rPr lang="en-US" sz="4000" dirty="0"/>
              <a:t>Review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CDE894-FFA4-4B80-9699-287F5A0C53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Under the NWT Emergency Management Act, the local authority (community or municipality) must establish and maintain a Local Emergency Management Organization (LEMO). The LEMO will:</a:t>
            </a:r>
          </a:p>
          <a:p>
            <a:pPr lvl="2"/>
            <a:r>
              <a:rPr lang="en-US" sz="2800" dirty="0"/>
              <a:t>Appoint local coordinator</a:t>
            </a:r>
          </a:p>
          <a:p>
            <a:pPr lvl="2"/>
            <a:r>
              <a:rPr lang="en-US" sz="2800" dirty="0"/>
              <a:t>Maintain local plans and programs</a:t>
            </a:r>
          </a:p>
          <a:p>
            <a:pPr lvl="2"/>
            <a:r>
              <a:rPr lang="en-US" sz="2800" dirty="0"/>
              <a:t>Review plans annually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17905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E5B959-F402-435C-A724-2B68B15887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Exercise Purpose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84D74D-EC81-4313-A512-B9DF2E295D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For the Local EMO to:</a:t>
            </a:r>
          </a:p>
          <a:p>
            <a:r>
              <a:rPr lang="en-US" sz="2800" dirty="0"/>
              <a:t>Become familiar with a potential emergency</a:t>
            </a:r>
          </a:p>
          <a:p>
            <a:r>
              <a:rPr lang="en-US" sz="2800" dirty="0"/>
              <a:t>Understand how the community emergency plan is applied</a:t>
            </a:r>
          </a:p>
          <a:p>
            <a:r>
              <a:rPr lang="en-US" sz="2800" dirty="0"/>
              <a:t>Figure out if there needs to be improvements to the plan</a:t>
            </a:r>
          </a:p>
          <a:p>
            <a:r>
              <a:rPr lang="en-US" sz="2800" dirty="0"/>
              <a:t>Know what improvements can be made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86708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F6B868-FB24-46BA-B464-5E3043EA63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Exercise 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179923-C4A6-44A6-BEED-99DE7AC992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At the end of this exercise, we will need to evaluate by answering the following questions:</a:t>
            </a:r>
          </a:p>
          <a:p>
            <a:r>
              <a:rPr lang="en-US" sz="2800" dirty="0"/>
              <a:t>Are the Local EMO emergency contacts all in place and ready?</a:t>
            </a:r>
          </a:p>
          <a:p>
            <a:r>
              <a:rPr lang="en-US" sz="2800" dirty="0"/>
              <a:t>Are the key response partners all in place and ready?</a:t>
            </a:r>
          </a:p>
          <a:p>
            <a:r>
              <a:rPr lang="en-US" sz="2800" dirty="0"/>
              <a:t>Do we have all the resources needed to carry out the  emergency plan?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61468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5B23400-59AF-48D0-AD7A-6DD6896A77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normAutofit/>
          </a:bodyPr>
          <a:lstStyle/>
          <a:p>
            <a:r>
              <a:rPr lang="en-US" sz="4000" b="1" dirty="0"/>
              <a:t>Scenario</a:t>
            </a:r>
            <a:r>
              <a:rPr lang="en-US" sz="4000" dirty="0"/>
              <a:t>	</a:t>
            </a:r>
          </a:p>
        </p:txBody>
      </p:sp>
      <p:pic>
        <p:nvPicPr>
          <p:cNvPr id="9" name="Content Placeholder 8" descr="A picture containing outdoor, nature, rock, mountain&#10;&#10;Description automatically generated">
            <a:extLst>
              <a:ext uri="{FF2B5EF4-FFF2-40B4-BE49-F238E27FC236}">
                <a16:creationId xmlns:a16="http://schemas.microsoft.com/office/drawing/2014/main" id="{0CB2388D-3922-4F81-9583-23240294F2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62" r="25759" b="2"/>
          <a:stretch/>
        </p:blipFill>
        <p:spPr>
          <a:xfrm>
            <a:off x="3575050" y="273051"/>
            <a:ext cx="5111750" cy="49085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C4687A32-3796-6057-3FDA-0CED85C7AD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313" cy="3746500"/>
          </a:xfrm>
        </p:spPr>
        <p:txBody>
          <a:bodyPr>
            <a:normAutofit/>
          </a:bodyPr>
          <a:lstStyle/>
          <a:p>
            <a:r>
              <a:rPr lang="en-US" sz="2800" dirty="0"/>
              <a:t>A Northwest Territories flooding event</a:t>
            </a:r>
          </a:p>
        </p:txBody>
      </p:sp>
    </p:spTree>
    <p:extLst>
      <p:ext uri="{BB962C8B-B14F-4D97-AF65-F5344CB8AC3E}">
        <p14:creationId xmlns:p14="http://schemas.microsoft.com/office/powerpoint/2010/main" val="40075580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3CB20E-B180-44BD-AC1E-6AA21CE85D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anchor="ctr">
            <a:normAutofit/>
          </a:bodyPr>
          <a:lstStyle/>
          <a:p>
            <a:r>
              <a:rPr lang="en-US" b="1" dirty="0"/>
              <a:t>Background</a:t>
            </a:r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9D5CCE3B-59F9-0458-BA6A-CDA7BF285DB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57888058"/>
              </p:ext>
            </p:extLst>
          </p:nvPr>
        </p:nvGraphicFramePr>
        <p:xfrm>
          <a:off x="457200" y="1600201"/>
          <a:ext cx="8229600" cy="381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6336881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C3478E-30F1-47F9-BE22-90AB4717B5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565150"/>
          </a:xfrm>
        </p:spPr>
        <p:txBody>
          <a:bodyPr anchor="b">
            <a:normAutofit fontScale="90000"/>
          </a:bodyPr>
          <a:lstStyle/>
          <a:p>
            <a:r>
              <a:rPr lang="en-US" sz="4000" dirty="0"/>
              <a:t>Scenario 1-1</a:t>
            </a:r>
            <a:endParaRPr lang="en-US" sz="3200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650B2FF1-99AE-2DF4-13AB-4DAA74B68C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7200" y="838200"/>
            <a:ext cx="3657600" cy="3746500"/>
          </a:xfrm>
        </p:spPr>
        <p:txBody>
          <a:bodyPr>
            <a:no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 dirty="0"/>
              <a:t>Spring breakup is approaching. The Local EMO is concerned about critical infrastructure and some hazardous materials in the flood zone are unprotected.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 dirty="0"/>
              <a:t>Some residents living in the flood zone cannot stay with friends or family. They are asking where to stay if there is an evacuation.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 dirty="0"/>
              <a:t>Residents have been asking where they can get information about flooding.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4BDE6C48-9411-09C9-336A-CF17B96EC07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86585488"/>
              </p:ext>
            </p:extLst>
          </p:nvPr>
        </p:nvGraphicFramePr>
        <p:xfrm>
          <a:off x="4419600" y="246547"/>
          <a:ext cx="4121150" cy="49085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1117292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3607</TotalTime>
  <Words>1293</Words>
  <Application>Microsoft Office PowerPoint</Application>
  <PresentationFormat>On-screen Show (4:3)</PresentationFormat>
  <Paragraphs>139</Paragraphs>
  <Slides>19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Arial</vt:lpstr>
      <vt:lpstr>Calibri</vt:lpstr>
      <vt:lpstr>Office Theme</vt:lpstr>
      <vt:lpstr>Community Flood Tabletop Scenario</vt:lpstr>
      <vt:lpstr>Agenda</vt:lpstr>
      <vt:lpstr>Introduction</vt:lpstr>
      <vt:lpstr>NWT Emergency Management Act Review</vt:lpstr>
      <vt:lpstr>Exercise Purpose</vt:lpstr>
      <vt:lpstr>Exercise Objectives</vt:lpstr>
      <vt:lpstr>Scenario </vt:lpstr>
      <vt:lpstr>Background</vt:lpstr>
      <vt:lpstr>Scenario 1-1</vt:lpstr>
      <vt:lpstr>Scenario 1 Two weeks later</vt:lpstr>
      <vt:lpstr>PowerPoint Presentation</vt:lpstr>
      <vt:lpstr>Scenario 1-2 </vt:lpstr>
      <vt:lpstr>Scenario 1-3 </vt:lpstr>
      <vt:lpstr>  </vt:lpstr>
      <vt:lpstr>Scenario 1-4 </vt:lpstr>
      <vt:lpstr>PowerPoint Presentation</vt:lpstr>
      <vt:lpstr>Scenario 1-5 </vt:lpstr>
      <vt:lpstr>Scenario 1-6 </vt:lpstr>
      <vt:lpstr>Status Check</vt:lpstr>
    </vt:vector>
  </TitlesOfParts>
  <Company>GNWT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Adele Bisaillon</dc:creator>
  <cp:lastModifiedBy>Dawn Ostrem</cp:lastModifiedBy>
  <cp:revision>157</cp:revision>
  <cp:lastPrinted>2018-11-06T20:38:54Z</cp:lastPrinted>
  <dcterms:created xsi:type="dcterms:W3CDTF">2017-07-14T22:30:46Z</dcterms:created>
  <dcterms:modified xsi:type="dcterms:W3CDTF">2023-02-15T20:36:45Z</dcterms:modified>
</cp:coreProperties>
</file>